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diagrams/layout3.xml" ContentType="application/vnd.openxmlformats-officedocument.drawingml.diagram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86"/>
  </p:notesMasterIdLst>
  <p:sldIdLst>
    <p:sldId id="296" r:id="rId2"/>
    <p:sldId id="295" r:id="rId3"/>
    <p:sldId id="260" r:id="rId4"/>
    <p:sldId id="258" r:id="rId5"/>
    <p:sldId id="259" r:id="rId6"/>
    <p:sldId id="322" r:id="rId7"/>
    <p:sldId id="321" r:id="rId8"/>
    <p:sldId id="263" r:id="rId9"/>
    <p:sldId id="286" r:id="rId10"/>
    <p:sldId id="323" r:id="rId11"/>
    <p:sldId id="324" r:id="rId12"/>
    <p:sldId id="325" r:id="rId13"/>
    <p:sldId id="326" r:id="rId14"/>
    <p:sldId id="287" r:id="rId15"/>
    <p:sldId id="288" r:id="rId16"/>
    <p:sldId id="291" r:id="rId17"/>
    <p:sldId id="292" r:id="rId18"/>
    <p:sldId id="278" r:id="rId19"/>
    <p:sldId id="290" r:id="rId20"/>
    <p:sldId id="336" r:id="rId21"/>
    <p:sldId id="327" r:id="rId22"/>
    <p:sldId id="328" r:id="rId23"/>
    <p:sldId id="344" r:id="rId24"/>
    <p:sldId id="329" r:id="rId25"/>
    <p:sldId id="330" r:id="rId26"/>
    <p:sldId id="331" r:id="rId27"/>
    <p:sldId id="332" r:id="rId28"/>
    <p:sldId id="345" r:id="rId29"/>
    <p:sldId id="333" r:id="rId30"/>
    <p:sldId id="337" r:id="rId31"/>
    <p:sldId id="338" r:id="rId32"/>
    <p:sldId id="346" r:id="rId33"/>
    <p:sldId id="297" r:id="rId34"/>
    <p:sldId id="334" r:id="rId35"/>
    <p:sldId id="335" r:id="rId36"/>
    <p:sldId id="265" r:id="rId37"/>
    <p:sldId id="284" r:id="rId38"/>
    <p:sldId id="283" r:id="rId39"/>
    <p:sldId id="285" r:id="rId40"/>
    <p:sldId id="266" r:id="rId41"/>
    <p:sldId id="267" r:id="rId42"/>
    <p:sldId id="268" r:id="rId43"/>
    <p:sldId id="262" r:id="rId44"/>
    <p:sldId id="274" r:id="rId45"/>
    <p:sldId id="269" r:id="rId46"/>
    <p:sldId id="311" r:id="rId47"/>
    <p:sldId id="313" r:id="rId48"/>
    <p:sldId id="340" r:id="rId49"/>
    <p:sldId id="342" r:id="rId50"/>
    <p:sldId id="299" r:id="rId51"/>
    <p:sldId id="280" r:id="rId52"/>
    <p:sldId id="270" r:id="rId53"/>
    <p:sldId id="312" r:id="rId54"/>
    <p:sldId id="276" r:id="rId55"/>
    <p:sldId id="300" r:id="rId56"/>
    <p:sldId id="271" r:id="rId57"/>
    <p:sldId id="281" r:id="rId58"/>
    <p:sldId id="298" r:id="rId59"/>
    <p:sldId id="301" r:id="rId60"/>
    <p:sldId id="272" r:id="rId61"/>
    <p:sldId id="302" r:id="rId62"/>
    <p:sldId id="318" r:id="rId63"/>
    <p:sldId id="317" r:id="rId64"/>
    <p:sldId id="319" r:id="rId65"/>
    <p:sldId id="320" r:id="rId66"/>
    <p:sldId id="303" r:id="rId67"/>
    <p:sldId id="273" r:id="rId68"/>
    <p:sldId id="314" r:id="rId69"/>
    <p:sldId id="315" r:id="rId70"/>
    <p:sldId id="316" r:id="rId71"/>
    <p:sldId id="304" r:id="rId72"/>
    <p:sldId id="339" r:id="rId73"/>
    <p:sldId id="275" r:id="rId74"/>
    <p:sldId id="305" r:id="rId75"/>
    <p:sldId id="306" r:id="rId76"/>
    <p:sldId id="307" r:id="rId77"/>
    <p:sldId id="308" r:id="rId78"/>
    <p:sldId id="309" r:id="rId79"/>
    <p:sldId id="310" r:id="rId80"/>
    <p:sldId id="277" r:id="rId81"/>
    <p:sldId id="282" r:id="rId82"/>
    <p:sldId id="343" r:id="rId83"/>
    <p:sldId id="347" r:id="rId84"/>
    <p:sldId id="341" r:id="rId8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73" autoAdjust="0"/>
  </p:normalViewPr>
  <p:slideViewPr>
    <p:cSldViewPr>
      <p:cViewPr varScale="1">
        <p:scale>
          <a:sx n="107" d="100"/>
          <a:sy n="107" d="100"/>
        </p:scale>
        <p:origin x="-84" y="-52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3ADF44-7D06-4C87-957F-EE7911452F9D}"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zh-TW" altLang="en-US"/>
        </a:p>
      </dgm:t>
    </dgm:pt>
    <dgm:pt modelId="{21CB8A30-F9FE-45A0-AA53-EBD0A06DE476}">
      <dgm:prSet phldrT="[文字]"/>
      <dgm:spPr/>
      <dgm:t>
        <a:bodyPr/>
        <a:lstStyle/>
        <a:p>
          <a:r>
            <a:rPr lang="zh-TW" altLang="en-US" dirty="0" smtClean="0"/>
            <a:t>五年級</a:t>
          </a:r>
          <a:endParaRPr lang="zh-TW" altLang="en-US" b="0" u="none" dirty="0"/>
        </a:p>
      </dgm:t>
    </dgm:pt>
    <dgm:pt modelId="{90715E49-5767-4CA7-8F1B-8D553D7CFE4E}" type="parTrans" cxnId="{03E46BBC-CB17-46D0-A368-1F229DCCBEDD}">
      <dgm:prSet/>
      <dgm:spPr/>
      <dgm:t>
        <a:bodyPr/>
        <a:lstStyle/>
        <a:p>
          <a:endParaRPr lang="zh-TW" altLang="en-US"/>
        </a:p>
      </dgm:t>
    </dgm:pt>
    <dgm:pt modelId="{AED38D22-C492-4096-9FFB-1D730BA174E6}" type="sibTrans" cxnId="{03E46BBC-CB17-46D0-A368-1F229DCCBEDD}">
      <dgm:prSet/>
      <dgm:spPr/>
      <dgm:t>
        <a:bodyPr/>
        <a:lstStyle/>
        <a:p>
          <a:endParaRPr lang="zh-TW" altLang="en-US"/>
        </a:p>
      </dgm:t>
    </dgm:pt>
    <dgm:pt modelId="{590ADFB7-87EF-40C0-8894-53D65093390A}">
      <dgm:prSet phldrT="[文字]"/>
      <dgm:spPr/>
      <dgm:t>
        <a:bodyPr/>
        <a:lstStyle/>
        <a:p>
          <a:r>
            <a:rPr lang="zh-TW" altLang="en-US" dirty="0" smtClean="0"/>
            <a:t>聽力測驗</a:t>
          </a:r>
          <a:r>
            <a:rPr lang="en-US" altLang="zh-TW" dirty="0" smtClean="0"/>
            <a:t>30</a:t>
          </a:r>
          <a:r>
            <a:rPr lang="zh-TW" altLang="en-US" dirty="0" smtClean="0"/>
            <a:t>題</a:t>
          </a:r>
          <a:endParaRPr lang="zh-TW" altLang="en-US" dirty="0"/>
        </a:p>
      </dgm:t>
    </dgm:pt>
    <dgm:pt modelId="{CFA94A31-3982-4118-BCE2-AB64BF8470D7}" type="parTrans" cxnId="{7B5DC2F2-55F5-414D-9155-DAC510A5BD52}">
      <dgm:prSet/>
      <dgm:spPr/>
      <dgm:t>
        <a:bodyPr/>
        <a:lstStyle/>
        <a:p>
          <a:endParaRPr lang="zh-TW" altLang="en-US"/>
        </a:p>
      </dgm:t>
    </dgm:pt>
    <dgm:pt modelId="{493CA65B-B3F0-44D0-AB8E-859E3D0AE30B}" type="sibTrans" cxnId="{7B5DC2F2-55F5-414D-9155-DAC510A5BD52}">
      <dgm:prSet/>
      <dgm:spPr/>
      <dgm:t>
        <a:bodyPr/>
        <a:lstStyle/>
        <a:p>
          <a:endParaRPr lang="zh-TW" altLang="en-US"/>
        </a:p>
      </dgm:t>
    </dgm:pt>
    <dgm:pt modelId="{7DA628E4-C595-4F27-939B-DF4A7AC94925}">
      <dgm:prSet phldrT="[文字]"/>
      <dgm:spPr/>
      <dgm:t>
        <a:bodyPr/>
        <a:lstStyle/>
        <a:p>
          <a:r>
            <a:rPr lang="zh-TW" altLang="en-US" dirty="0" smtClean="0"/>
            <a:t>閱讀測驗</a:t>
          </a:r>
          <a:r>
            <a:rPr lang="en-US" altLang="zh-TW" dirty="0" smtClean="0"/>
            <a:t>20</a:t>
          </a:r>
          <a:r>
            <a:rPr lang="zh-TW" altLang="en-US" dirty="0" smtClean="0"/>
            <a:t>題</a:t>
          </a:r>
          <a:endParaRPr lang="zh-TW" altLang="en-US" dirty="0"/>
        </a:p>
      </dgm:t>
    </dgm:pt>
    <dgm:pt modelId="{199578EF-F246-4A3F-BA80-1962B4C1B60D}" type="parTrans" cxnId="{308646F2-417A-44CA-9786-569A3029DFCE}">
      <dgm:prSet/>
      <dgm:spPr/>
      <dgm:t>
        <a:bodyPr/>
        <a:lstStyle/>
        <a:p>
          <a:endParaRPr lang="zh-TW" altLang="en-US"/>
        </a:p>
      </dgm:t>
    </dgm:pt>
    <dgm:pt modelId="{0A960A47-56C7-40D3-B809-511B9152FB91}" type="sibTrans" cxnId="{308646F2-417A-44CA-9786-569A3029DFCE}">
      <dgm:prSet/>
      <dgm:spPr/>
      <dgm:t>
        <a:bodyPr/>
        <a:lstStyle/>
        <a:p>
          <a:endParaRPr lang="zh-TW" altLang="en-US"/>
        </a:p>
      </dgm:t>
    </dgm:pt>
    <dgm:pt modelId="{A5EE4131-CE02-40DA-908F-CC8D6E2159B3}">
      <dgm:prSet phldrT="[文字]"/>
      <dgm:spPr/>
      <dgm:t>
        <a:bodyPr/>
        <a:lstStyle/>
        <a:p>
          <a:r>
            <a:rPr lang="zh-TW" altLang="en-US" dirty="0" smtClean="0"/>
            <a:t>六年級</a:t>
          </a:r>
          <a:endParaRPr lang="zh-TW" altLang="en-US" dirty="0"/>
        </a:p>
      </dgm:t>
    </dgm:pt>
    <dgm:pt modelId="{CDBE2A51-A49D-406C-949B-C83530019D26}" type="parTrans" cxnId="{8985F450-D4C9-4DE3-AE55-061A255F1C10}">
      <dgm:prSet/>
      <dgm:spPr/>
      <dgm:t>
        <a:bodyPr/>
        <a:lstStyle/>
        <a:p>
          <a:endParaRPr lang="zh-TW" altLang="en-US"/>
        </a:p>
      </dgm:t>
    </dgm:pt>
    <dgm:pt modelId="{41E7E767-8F77-455F-9047-E54D2915BCE9}" type="sibTrans" cxnId="{8985F450-D4C9-4DE3-AE55-061A255F1C10}">
      <dgm:prSet/>
      <dgm:spPr/>
      <dgm:t>
        <a:bodyPr/>
        <a:lstStyle/>
        <a:p>
          <a:endParaRPr lang="zh-TW" altLang="en-US"/>
        </a:p>
      </dgm:t>
    </dgm:pt>
    <dgm:pt modelId="{CA1CBC38-E5C7-4957-B5DB-16E4500396A0}">
      <dgm:prSet phldrT="[文字]"/>
      <dgm:spPr/>
      <dgm:t>
        <a:bodyPr/>
        <a:lstStyle/>
        <a:p>
          <a:r>
            <a:rPr lang="zh-TW" altLang="en-US" dirty="0" smtClean="0"/>
            <a:t>聽力測驗</a:t>
          </a:r>
          <a:r>
            <a:rPr lang="en-US" altLang="zh-TW" dirty="0" smtClean="0"/>
            <a:t>25</a:t>
          </a:r>
          <a:r>
            <a:rPr lang="zh-TW" altLang="en-US" dirty="0" smtClean="0"/>
            <a:t>題</a:t>
          </a:r>
          <a:endParaRPr lang="zh-TW" altLang="en-US" dirty="0"/>
        </a:p>
      </dgm:t>
    </dgm:pt>
    <dgm:pt modelId="{7048F491-4476-4ABB-B4FB-FA13315BE6CB}" type="parTrans" cxnId="{4D9F42D2-DB3A-4BFC-985A-DE939B66257E}">
      <dgm:prSet/>
      <dgm:spPr/>
      <dgm:t>
        <a:bodyPr/>
        <a:lstStyle/>
        <a:p>
          <a:endParaRPr lang="zh-TW" altLang="en-US"/>
        </a:p>
      </dgm:t>
    </dgm:pt>
    <dgm:pt modelId="{563B7CDF-B195-4B8B-8260-9C76A9795B31}" type="sibTrans" cxnId="{4D9F42D2-DB3A-4BFC-985A-DE939B66257E}">
      <dgm:prSet/>
      <dgm:spPr/>
      <dgm:t>
        <a:bodyPr/>
        <a:lstStyle/>
        <a:p>
          <a:endParaRPr lang="zh-TW" altLang="en-US"/>
        </a:p>
      </dgm:t>
    </dgm:pt>
    <dgm:pt modelId="{F89714CB-5FB4-44BE-A914-929090722842}">
      <dgm:prSet/>
      <dgm:spPr/>
      <dgm:t>
        <a:bodyPr/>
        <a:lstStyle/>
        <a:p>
          <a:r>
            <a:rPr lang="zh-TW" altLang="en-US" dirty="0" smtClean="0"/>
            <a:t>閱讀測驗</a:t>
          </a:r>
          <a:r>
            <a:rPr lang="en-US" altLang="zh-TW" dirty="0" smtClean="0"/>
            <a:t>25</a:t>
          </a:r>
          <a:r>
            <a:rPr lang="zh-TW" altLang="en-US" dirty="0" smtClean="0"/>
            <a:t>題</a:t>
          </a:r>
          <a:endParaRPr lang="zh-TW" altLang="en-US" dirty="0"/>
        </a:p>
      </dgm:t>
    </dgm:pt>
    <dgm:pt modelId="{F8A0E3AB-35EB-42F1-B2B0-9ED5C94D0796}" type="parTrans" cxnId="{40E5898C-9005-4BAE-990D-F4599A713953}">
      <dgm:prSet/>
      <dgm:spPr/>
      <dgm:t>
        <a:bodyPr/>
        <a:lstStyle/>
        <a:p>
          <a:endParaRPr lang="zh-TW" altLang="en-US"/>
        </a:p>
      </dgm:t>
    </dgm:pt>
    <dgm:pt modelId="{ADC675BA-1D89-4510-AC8C-30DA3718D418}" type="sibTrans" cxnId="{40E5898C-9005-4BAE-990D-F4599A713953}">
      <dgm:prSet/>
      <dgm:spPr/>
      <dgm:t>
        <a:bodyPr/>
        <a:lstStyle/>
        <a:p>
          <a:endParaRPr lang="zh-TW" altLang="en-US"/>
        </a:p>
      </dgm:t>
    </dgm:pt>
    <dgm:pt modelId="{50B34D81-8FED-4227-BC44-F7BE1F17EF73}" type="pres">
      <dgm:prSet presAssocID="{763ADF44-7D06-4C87-957F-EE7911452F9D}" presName="Name0" presStyleCnt="0">
        <dgm:presLayoutVars>
          <dgm:dir/>
          <dgm:animLvl val="lvl"/>
          <dgm:resizeHandles/>
        </dgm:presLayoutVars>
      </dgm:prSet>
      <dgm:spPr/>
      <dgm:t>
        <a:bodyPr/>
        <a:lstStyle/>
        <a:p>
          <a:endParaRPr lang="zh-TW" altLang="en-US"/>
        </a:p>
      </dgm:t>
    </dgm:pt>
    <dgm:pt modelId="{BE859FB0-FF1A-462B-9ECF-46D6E5D191C6}" type="pres">
      <dgm:prSet presAssocID="{21CB8A30-F9FE-45A0-AA53-EBD0A06DE476}" presName="linNode" presStyleCnt="0"/>
      <dgm:spPr/>
    </dgm:pt>
    <dgm:pt modelId="{E0E941C7-0501-406F-9D5C-C3ABCA88AC86}" type="pres">
      <dgm:prSet presAssocID="{21CB8A30-F9FE-45A0-AA53-EBD0A06DE476}" presName="parentShp" presStyleLbl="node1" presStyleIdx="0" presStyleCnt="2">
        <dgm:presLayoutVars>
          <dgm:bulletEnabled val="1"/>
        </dgm:presLayoutVars>
      </dgm:prSet>
      <dgm:spPr/>
      <dgm:t>
        <a:bodyPr/>
        <a:lstStyle/>
        <a:p>
          <a:endParaRPr lang="zh-TW" altLang="en-US"/>
        </a:p>
      </dgm:t>
    </dgm:pt>
    <dgm:pt modelId="{A2AE0A8D-BC4B-4F0B-B2BA-FC520CA0E18A}" type="pres">
      <dgm:prSet presAssocID="{21CB8A30-F9FE-45A0-AA53-EBD0A06DE476}" presName="childShp" presStyleLbl="bgAccFollowNode1" presStyleIdx="0" presStyleCnt="2">
        <dgm:presLayoutVars>
          <dgm:bulletEnabled val="1"/>
        </dgm:presLayoutVars>
      </dgm:prSet>
      <dgm:spPr/>
      <dgm:t>
        <a:bodyPr/>
        <a:lstStyle/>
        <a:p>
          <a:endParaRPr lang="zh-TW" altLang="en-US"/>
        </a:p>
      </dgm:t>
    </dgm:pt>
    <dgm:pt modelId="{BF6D55C4-FFD4-4F31-B22A-9E2A76067435}" type="pres">
      <dgm:prSet presAssocID="{AED38D22-C492-4096-9FFB-1D730BA174E6}" presName="spacing" presStyleCnt="0"/>
      <dgm:spPr/>
    </dgm:pt>
    <dgm:pt modelId="{AF871B99-9CCE-4408-B5CE-5FC3E55BE93D}" type="pres">
      <dgm:prSet presAssocID="{A5EE4131-CE02-40DA-908F-CC8D6E2159B3}" presName="linNode" presStyleCnt="0"/>
      <dgm:spPr/>
    </dgm:pt>
    <dgm:pt modelId="{70CE7058-4E7F-424E-A698-D75C9054A6D3}" type="pres">
      <dgm:prSet presAssocID="{A5EE4131-CE02-40DA-908F-CC8D6E2159B3}" presName="parentShp" presStyleLbl="node1" presStyleIdx="1" presStyleCnt="2">
        <dgm:presLayoutVars>
          <dgm:bulletEnabled val="1"/>
        </dgm:presLayoutVars>
      </dgm:prSet>
      <dgm:spPr/>
      <dgm:t>
        <a:bodyPr/>
        <a:lstStyle/>
        <a:p>
          <a:endParaRPr lang="zh-TW" altLang="en-US"/>
        </a:p>
      </dgm:t>
    </dgm:pt>
    <dgm:pt modelId="{74D913C3-DE1A-4ED2-B742-C0C13810B051}" type="pres">
      <dgm:prSet presAssocID="{A5EE4131-CE02-40DA-908F-CC8D6E2159B3}" presName="childShp" presStyleLbl="bgAccFollowNode1" presStyleIdx="1" presStyleCnt="2">
        <dgm:presLayoutVars>
          <dgm:bulletEnabled val="1"/>
        </dgm:presLayoutVars>
      </dgm:prSet>
      <dgm:spPr/>
      <dgm:t>
        <a:bodyPr/>
        <a:lstStyle/>
        <a:p>
          <a:endParaRPr lang="zh-TW" altLang="en-US"/>
        </a:p>
      </dgm:t>
    </dgm:pt>
  </dgm:ptLst>
  <dgm:cxnLst>
    <dgm:cxn modelId="{8985F450-D4C9-4DE3-AE55-061A255F1C10}" srcId="{763ADF44-7D06-4C87-957F-EE7911452F9D}" destId="{A5EE4131-CE02-40DA-908F-CC8D6E2159B3}" srcOrd="1" destOrd="0" parTransId="{CDBE2A51-A49D-406C-949B-C83530019D26}" sibTransId="{41E7E767-8F77-455F-9047-E54D2915BCE9}"/>
    <dgm:cxn modelId="{07C42C52-8825-4F8B-A60C-BD2821CB22DE}" type="presOf" srcId="{590ADFB7-87EF-40C0-8894-53D65093390A}" destId="{A2AE0A8D-BC4B-4F0B-B2BA-FC520CA0E18A}" srcOrd="0" destOrd="0" presId="urn:microsoft.com/office/officeart/2005/8/layout/vList6"/>
    <dgm:cxn modelId="{4D9F42D2-DB3A-4BFC-985A-DE939B66257E}" srcId="{A5EE4131-CE02-40DA-908F-CC8D6E2159B3}" destId="{CA1CBC38-E5C7-4957-B5DB-16E4500396A0}" srcOrd="0" destOrd="0" parTransId="{7048F491-4476-4ABB-B4FB-FA13315BE6CB}" sibTransId="{563B7CDF-B195-4B8B-8260-9C76A9795B31}"/>
    <dgm:cxn modelId="{5C4FF8A3-FD23-4FA3-86ED-8226CBE3A56B}" type="presOf" srcId="{21CB8A30-F9FE-45A0-AA53-EBD0A06DE476}" destId="{E0E941C7-0501-406F-9D5C-C3ABCA88AC86}" srcOrd="0" destOrd="0" presId="urn:microsoft.com/office/officeart/2005/8/layout/vList6"/>
    <dgm:cxn modelId="{308646F2-417A-44CA-9786-569A3029DFCE}" srcId="{21CB8A30-F9FE-45A0-AA53-EBD0A06DE476}" destId="{7DA628E4-C595-4F27-939B-DF4A7AC94925}" srcOrd="1" destOrd="0" parTransId="{199578EF-F246-4A3F-BA80-1962B4C1B60D}" sibTransId="{0A960A47-56C7-40D3-B809-511B9152FB91}"/>
    <dgm:cxn modelId="{5820BAEF-9B83-4FFB-96CE-9548D19C3914}" type="presOf" srcId="{A5EE4131-CE02-40DA-908F-CC8D6E2159B3}" destId="{70CE7058-4E7F-424E-A698-D75C9054A6D3}" srcOrd="0" destOrd="0" presId="urn:microsoft.com/office/officeart/2005/8/layout/vList6"/>
    <dgm:cxn modelId="{7B5DC2F2-55F5-414D-9155-DAC510A5BD52}" srcId="{21CB8A30-F9FE-45A0-AA53-EBD0A06DE476}" destId="{590ADFB7-87EF-40C0-8894-53D65093390A}" srcOrd="0" destOrd="0" parTransId="{CFA94A31-3982-4118-BCE2-AB64BF8470D7}" sibTransId="{493CA65B-B3F0-44D0-AB8E-859E3D0AE30B}"/>
    <dgm:cxn modelId="{41C4C306-E916-4B9D-9063-1B680BE4526E}" type="presOf" srcId="{7DA628E4-C595-4F27-939B-DF4A7AC94925}" destId="{A2AE0A8D-BC4B-4F0B-B2BA-FC520CA0E18A}" srcOrd="0" destOrd="1" presId="urn:microsoft.com/office/officeart/2005/8/layout/vList6"/>
    <dgm:cxn modelId="{40E5898C-9005-4BAE-990D-F4599A713953}" srcId="{A5EE4131-CE02-40DA-908F-CC8D6E2159B3}" destId="{F89714CB-5FB4-44BE-A914-929090722842}" srcOrd="1" destOrd="0" parTransId="{F8A0E3AB-35EB-42F1-B2B0-9ED5C94D0796}" sibTransId="{ADC675BA-1D89-4510-AC8C-30DA3718D418}"/>
    <dgm:cxn modelId="{C029907F-558C-428B-9B9B-8F5A683C84B6}" type="presOf" srcId="{F89714CB-5FB4-44BE-A914-929090722842}" destId="{74D913C3-DE1A-4ED2-B742-C0C13810B051}" srcOrd="0" destOrd="1" presId="urn:microsoft.com/office/officeart/2005/8/layout/vList6"/>
    <dgm:cxn modelId="{0A170E1E-C8DB-432D-9352-DC3707EB204F}" type="presOf" srcId="{763ADF44-7D06-4C87-957F-EE7911452F9D}" destId="{50B34D81-8FED-4227-BC44-F7BE1F17EF73}" srcOrd="0" destOrd="0" presId="urn:microsoft.com/office/officeart/2005/8/layout/vList6"/>
    <dgm:cxn modelId="{D10C975F-BE17-41A8-9E2B-7D658DBD1A4F}" type="presOf" srcId="{CA1CBC38-E5C7-4957-B5DB-16E4500396A0}" destId="{74D913C3-DE1A-4ED2-B742-C0C13810B051}" srcOrd="0" destOrd="0" presId="urn:microsoft.com/office/officeart/2005/8/layout/vList6"/>
    <dgm:cxn modelId="{03E46BBC-CB17-46D0-A368-1F229DCCBEDD}" srcId="{763ADF44-7D06-4C87-957F-EE7911452F9D}" destId="{21CB8A30-F9FE-45A0-AA53-EBD0A06DE476}" srcOrd="0" destOrd="0" parTransId="{90715E49-5767-4CA7-8F1B-8D553D7CFE4E}" sibTransId="{AED38D22-C492-4096-9FFB-1D730BA174E6}"/>
    <dgm:cxn modelId="{A015BC86-30CC-463E-AE49-789B15F7E61F}" type="presParOf" srcId="{50B34D81-8FED-4227-BC44-F7BE1F17EF73}" destId="{BE859FB0-FF1A-462B-9ECF-46D6E5D191C6}" srcOrd="0" destOrd="0" presId="urn:microsoft.com/office/officeart/2005/8/layout/vList6"/>
    <dgm:cxn modelId="{597EC7E6-86A0-49A3-A6B2-B1FD48C97054}" type="presParOf" srcId="{BE859FB0-FF1A-462B-9ECF-46D6E5D191C6}" destId="{E0E941C7-0501-406F-9D5C-C3ABCA88AC86}" srcOrd="0" destOrd="0" presId="urn:microsoft.com/office/officeart/2005/8/layout/vList6"/>
    <dgm:cxn modelId="{AA7A771D-E122-4C91-BAB6-05EB01991DE2}" type="presParOf" srcId="{BE859FB0-FF1A-462B-9ECF-46D6E5D191C6}" destId="{A2AE0A8D-BC4B-4F0B-B2BA-FC520CA0E18A}" srcOrd="1" destOrd="0" presId="urn:microsoft.com/office/officeart/2005/8/layout/vList6"/>
    <dgm:cxn modelId="{68EB9C37-8C78-439E-B4D9-605EDC0F62B1}" type="presParOf" srcId="{50B34D81-8FED-4227-BC44-F7BE1F17EF73}" destId="{BF6D55C4-FFD4-4F31-B22A-9E2A76067435}" srcOrd="1" destOrd="0" presId="urn:microsoft.com/office/officeart/2005/8/layout/vList6"/>
    <dgm:cxn modelId="{B119E7A7-7865-4C4A-BEF8-EE4A23A54946}" type="presParOf" srcId="{50B34D81-8FED-4227-BC44-F7BE1F17EF73}" destId="{AF871B99-9CCE-4408-B5CE-5FC3E55BE93D}" srcOrd="2" destOrd="0" presId="urn:microsoft.com/office/officeart/2005/8/layout/vList6"/>
    <dgm:cxn modelId="{8CA760A4-3102-431A-A4A8-F28B202CA1E1}" type="presParOf" srcId="{AF871B99-9CCE-4408-B5CE-5FC3E55BE93D}" destId="{70CE7058-4E7F-424E-A698-D75C9054A6D3}" srcOrd="0" destOrd="0" presId="urn:microsoft.com/office/officeart/2005/8/layout/vList6"/>
    <dgm:cxn modelId="{49E120D5-FB3C-4AC6-AAD3-D76F31522109}" type="presParOf" srcId="{AF871B99-9CCE-4408-B5CE-5FC3E55BE93D}" destId="{74D913C3-DE1A-4ED2-B742-C0C13810B051}" srcOrd="1" destOrd="0" presId="urn:microsoft.com/office/officeart/2005/8/layout/vList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9AC8CC-ECD6-426A-B43A-F1B1A2DA4CB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6A1A4CB5-D109-4819-8E0A-F6D521C5B8B2}">
      <dgm:prSet phldrT="[文字]"/>
      <dgm:spPr/>
      <dgm:t>
        <a:bodyPr/>
        <a:lstStyle/>
        <a:p>
          <a:r>
            <a:rPr lang="zh-TW" altLang="en-US" dirty="0" smtClean="0"/>
            <a:t>聽力</a:t>
          </a:r>
          <a:endParaRPr lang="zh-TW" altLang="en-US" dirty="0"/>
        </a:p>
      </dgm:t>
    </dgm:pt>
    <dgm:pt modelId="{AC8153B2-3FEA-4679-A8BD-EB53E2291A5C}" type="parTrans" cxnId="{4D58A211-62DC-4070-9400-A3D60D4BFA9C}">
      <dgm:prSet/>
      <dgm:spPr/>
      <dgm:t>
        <a:bodyPr/>
        <a:lstStyle/>
        <a:p>
          <a:endParaRPr lang="zh-TW" altLang="en-US"/>
        </a:p>
      </dgm:t>
    </dgm:pt>
    <dgm:pt modelId="{01E8851F-6334-4192-89B7-97C6653EE3C6}" type="sibTrans" cxnId="{4D58A211-62DC-4070-9400-A3D60D4BFA9C}">
      <dgm:prSet/>
      <dgm:spPr/>
      <dgm:t>
        <a:bodyPr/>
        <a:lstStyle/>
        <a:p>
          <a:endParaRPr lang="zh-TW" altLang="en-US"/>
        </a:p>
      </dgm:t>
    </dgm:pt>
    <dgm:pt modelId="{F6E9F8F2-A08E-4AAD-97AA-E8D195C1336E}">
      <dgm:prSet phldrT="[文字]"/>
      <dgm:spPr/>
      <dgm:t>
        <a:bodyPr/>
        <a:lstStyle/>
        <a:p>
          <a:r>
            <a:rPr lang="zh-TW" b="0" dirty="0" smtClean="0">
              <a:latin typeface="+mj-ea"/>
              <a:ea typeface="+mj-ea"/>
            </a:rPr>
            <a:t>聽辨日常對話（題號</a:t>
          </a:r>
          <a:r>
            <a:rPr lang="en-US" b="0" dirty="0" smtClean="0">
              <a:latin typeface="+mj-ea"/>
              <a:ea typeface="+mj-ea"/>
            </a:rPr>
            <a:t> 27-30</a:t>
          </a:r>
          <a:r>
            <a:rPr lang="zh-TW" b="0" dirty="0" smtClean="0">
              <a:latin typeface="+mj-ea"/>
              <a:ea typeface="+mj-ea"/>
            </a:rPr>
            <a:t>）</a:t>
          </a:r>
          <a:r>
            <a:rPr lang="zh-TW" altLang="zh-TW" b="0" dirty="0" smtClean="0">
              <a:latin typeface="+mj-ea"/>
              <a:ea typeface="+mj-ea"/>
            </a:rPr>
            <a:t>，</a:t>
          </a:r>
          <a:r>
            <a:rPr lang="zh-TW" altLang="zh-TW" b="1" dirty="0" smtClean="0">
              <a:latin typeface="+mj-ea"/>
              <a:ea typeface="+mj-ea"/>
            </a:rPr>
            <a:t>通過率僅</a:t>
          </a:r>
          <a:r>
            <a:rPr lang="en-US" altLang="zh-TW" b="1" dirty="0" smtClean="0">
              <a:latin typeface="+mj-ea"/>
              <a:ea typeface="+mj-ea"/>
            </a:rPr>
            <a:t>50.36</a:t>
          </a:r>
          <a:r>
            <a:rPr lang="zh-TW" altLang="zh-TW" b="1" dirty="0" smtClean="0"/>
            <a:t>。</a:t>
          </a:r>
          <a:endParaRPr lang="zh-TW" altLang="en-US" dirty="0"/>
        </a:p>
      </dgm:t>
    </dgm:pt>
    <dgm:pt modelId="{3312AFA8-CA65-4853-A017-7B81A80ACFDE}" type="parTrans" cxnId="{D98B0F10-36C9-4D28-A10F-C036890C7843}">
      <dgm:prSet/>
      <dgm:spPr/>
      <dgm:t>
        <a:bodyPr/>
        <a:lstStyle/>
        <a:p>
          <a:endParaRPr lang="zh-TW" altLang="en-US"/>
        </a:p>
      </dgm:t>
    </dgm:pt>
    <dgm:pt modelId="{CB576E8E-92FD-4963-B832-E66BF14945E0}" type="sibTrans" cxnId="{D98B0F10-36C9-4D28-A10F-C036890C7843}">
      <dgm:prSet/>
      <dgm:spPr/>
      <dgm:t>
        <a:bodyPr/>
        <a:lstStyle/>
        <a:p>
          <a:endParaRPr lang="zh-TW" altLang="en-US"/>
        </a:p>
      </dgm:t>
    </dgm:pt>
    <dgm:pt modelId="{DB0C5CE3-344F-465D-8820-D85760EECF82}">
      <dgm:prSet phldrT="[文字]"/>
      <dgm:spPr/>
      <dgm:t>
        <a:bodyPr/>
        <a:lstStyle/>
        <a:p>
          <a:r>
            <a:rPr lang="zh-TW" altLang="en-US" dirty="0" smtClean="0"/>
            <a:t>閱讀</a:t>
          </a:r>
          <a:endParaRPr lang="zh-TW" altLang="en-US" dirty="0"/>
        </a:p>
      </dgm:t>
    </dgm:pt>
    <dgm:pt modelId="{FD4B24D4-1561-4274-B188-7D84E71BB96E}" type="parTrans" cxnId="{034A1430-ABB7-4C6A-B076-EBB5B1AF8D62}">
      <dgm:prSet/>
      <dgm:spPr/>
      <dgm:t>
        <a:bodyPr/>
        <a:lstStyle/>
        <a:p>
          <a:endParaRPr lang="zh-TW" altLang="en-US"/>
        </a:p>
      </dgm:t>
    </dgm:pt>
    <dgm:pt modelId="{BBF4887A-A291-455D-BCD2-5CF9E4284F8D}" type="sibTrans" cxnId="{034A1430-ABB7-4C6A-B076-EBB5B1AF8D62}">
      <dgm:prSet/>
      <dgm:spPr/>
      <dgm:t>
        <a:bodyPr/>
        <a:lstStyle/>
        <a:p>
          <a:endParaRPr lang="zh-TW" altLang="en-US"/>
        </a:p>
      </dgm:t>
    </dgm:pt>
    <dgm:pt modelId="{A56164C0-6FCF-480D-98A0-B08AC42B9116}">
      <dgm:prSet phldrT="[文字]"/>
      <dgm:spPr/>
      <dgm:t>
        <a:bodyPr/>
        <a:lstStyle/>
        <a:p>
          <a:r>
            <a:rPr lang="zh-TW" dirty="0" smtClean="0">
              <a:latin typeface="+mj-ea"/>
              <a:ea typeface="+mj-ea"/>
            </a:rPr>
            <a:t>看圖表找資訊</a:t>
          </a:r>
          <a:r>
            <a:rPr lang="zh-CN" dirty="0" smtClean="0">
              <a:latin typeface="+mj-ea"/>
              <a:ea typeface="+mj-ea"/>
            </a:rPr>
            <a:t>（題號</a:t>
          </a:r>
          <a:r>
            <a:rPr lang="en-US" dirty="0" smtClean="0">
              <a:latin typeface="+mj-ea"/>
              <a:ea typeface="+mj-ea"/>
            </a:rPr>
            <a:t> 44-46</a:t>
          </a:r>
          <a:r>
            <a:rPr lang="zh-CN" dirty="0" smtClean="0">
              <a:latin typeface="+mj-ea"/>
              <a:ea typeface="+mj-ea"/>
            </a:rPr>
            <a:t>）</a:t>
          </a:r>
          <a:r>
            <a:rPr lang="zh-TW" altLang="zh-TW" b="1" dirty="0" smtClean="0">
              <a:latin typeface="+mj-ea"/>
              <a:ea typeface="+mj-ea"/>
            </a:rPr>
            <a:t>，通過率僅</a:t>
          </a:r>
          <a:r>
            <a:rPr lang="en-US" dirty="0" smtClean="0">
              <a:latin typeface="+mj-ea"/>
              <a:ea typeface="+mj-ea"/>
            </a:rPr>
            <a:t>56.25</a:t>
          </a:r>
          <a:r>
            <a:rPr lang="zh-TW" altLang="zh-TW" b="1" dirty="0" smtClean="0"/>
            <a:t>。</a:t>
          </a:r>
          <a:endParaRPr lang="zh-TW" altLang="en-US" dirty="0"/>
        </a:p>
      </dgm:t>
    </dgm:pt>
    <dgm:pt modelId="{45F5BF74-62D7-4FCB-B730-B57D6030E664}" type="parTrans" cxnId="{EC1FF900-DD9F-45B0-8643-5D2C759A91CA}">
      <dgm:prSet/>
      <dgm:spPr/>
      <dgm:t>
        <a:bodyPr/>
        <a:lstStyle/>
        <a:p>
          <a:endParaRPr lang="zh-TW" altLang="en-US"/>
        </a:p>
      </dgm:t>
    </dgm:pt>
    <dgm:pt modelId="{7FCA1A9A-153D-406B-B7DB-11E5627B0FF5}" type="sibTrans" cxnId="{EC1FF900-DD9F-45B0-8643-5D2C759A91CA}">
      <dgm:prSet/>
      <dgm:spPr/>
      <dgm:t>
        <a:bodyPr/>
        <a:lstStyle/>
        <a:p>
          <a:endParaRPr lang="zh-TW" altLang="en-US"/>
        </a:p>
      </dgm:t>
    </dgm:pt>
    <dgm:pt modelId="{E549927D-E5E2-4C7A-87BB-2CC56706EE0E}">
      <dgm:prSet phldrT="[文字]"/>
      <dgm:spPr/>
      <dgm:t>
        <a:bodyPr/>
        <a:lstStyle/>
        <a:p>
          <a:r>
            <a:rPr lang="zh-TW" altLang="en-US" dirty="0" smtClean="0"/>
            <a:t>閱讀</a:t>
          </a:r>
          <a:endParaRPr lang="zh-TW" altLang="en-US" dirty="0"/>
        </a:p>
      </dgm:t>
    </dgm:pt>
    <dgm:pt modelId="{A29350B3-F738-4D3A-AB83-0F695F4BF6DB}" type="parTrans" cxnId="{2412A0DB-DB28-4644-B7D5-B16BE3FAA248}">
      <dgm:prSet/>
      <dgm:spPr/>
      <dgm:t>
        <a:bodyPr/>
        <a:lstStyle/>
        <a:p>
          <a:endParaRPr lang="zh-TW" altLang="en-US"/>
        </a:p>
      </dgm:t>
    </dgm:pt>
    <dgm:pt modelId="{73BB6AF6-9223-42C8-9B0A-A4307CCD9FE8}" type="sibTrans" cxnId="{2412A0DB-DB28-4644-B7D5-B16BE3FAA248}">
      <dgm:prSet/>
      <dgm:spPr/>
      <dgm:t>
        <a:bodyPr/>
        <a:lstStyle/>
        <a:p>
          <a:endParaRPr lang="zh-TW" altLang="en-US"/>
        </a:p>
      </dgm:t>
    </dgm:pt>
    <dgm:pt modelId="{5D6637E9-FF13-46A9-AC43-AFDBE4443EC8}">
      <dgm:prSet phldrT="[文字]"/>
      <dgm:spPr/>
      <dgm:t>
        <a:bodyPr/>
        <a:lstStyle/>
        <a:p>
          <a:r>
            <a:rPr lang="zh-TW" dirty="0" smtClean="0">
              <a:latin typeface="+mj-ea"/>
              <a:ea typeface="+mj-ea"/>
            </a:rPr>
            <a:t>閱讀理解（題號</a:t>
          </a:r>
          <a:r>
            <a:rPr lang="en-US" dirty="0" smtClean="0">
              <a:latin typeface="+mj-ea"/>
              <a:ea typeface="+mj-ea"/>
            </a:rPr>
            <a:t> 47-50</a:t>
          </a:r>
          <a:r>
            <a:rPr lang="zh-TW" dirty="0" smtClean="0">
              <a:latin typeface="+mj-ea"/>
              <a:ea typeface="+mj-ea"/>
            </a:rPr>
            <a:t>）</a:t>
          </a:r>
          <a:r>
            <a:rPr lang="zh-TW" altLang="zh-TW" b="1" dirty="0" smtClean="0">
              <a:latin typeface="+mj-ea"/>
              <a:ea typeface="+mj-ea"/>
            </a:rPr>
            <a:t>，通過率僅</a:t>
          </a:r>
          <a:r>
            <a:rPr lang="en-US" dirty="0" smtClean="0">
              <a:latin typeface="+mj-ea"/>
              <a:ea typeface="+mj-ea"/>
            </a:rPr>
            <a:t>56.47</a:t>
          </a:r>
          <a:r>
            <a:rPr lang="zh-TW" altLang="zh-TW" b="1" dirty="0" smtClean="0"/>
            <a:t>。</a:t>
          </a:r>
          <a:endParaRPr lang="zh-TW" altLang="en-US" dirty="0"/>
        </a:p>
      </dgm:t>
    </dgm:pt>
    <dgm:pt modelId="{C8838CDF-D739-4564-8A31-4D2459DB0000}" type="parTrans" cxnId="{9466C69D-8EDD-45C8-9E8C-77012BD72372}">
      <dgm:prSet/>
      <dgm:spPr/>
      <dgm:t>
        <a:bodyPr/>
        <a:lstStyle/>
        <a:p>
          <a:endParaRPr lang="zh-TW" altLang="en-US"/>
        </a:p>
      </dgm:t>
    </dgm:pt>
    <dgm:pt modelId="{4D2EDCD6-7444-4EDF-80D7-4C1E3F5563BB}" type="sibTrans" cxnId="{9466C69D-8EDD-45C8-9E8C-77012BD72372}">
      <dgm:prSet/>
      <dgm:spPr/>
      <dgm:t>
        <a:bodyPr/>
        <a:lstStyle/>
        <a:p>
          <a:endParaRPr lang="zh-TW" altLang="en-US"/>
        </a:p>
      </dgm:t>
    </dgm:pt>
    <dgm:pt modelId="{3DCE7DF5-AEAE-44B5-9246-B33297C9D6A7}" type="pres">
      <dgm:prSet presAssocID="{D09AC8CC-ECD6-426A-B43A-F1B1A2DA4CB3}" presName="linearFlow" presStyleCnt="0">
        <dgm:presLayoutVars>
          <dgm:dir/>
          <dgm:animLvl val="lvl"/>
          <dgm:resizeHandles val="exact"/>
        </dgm:presLayoutVars>
      </dgm:prSet>
      <dgm:spPr/>
      <dgm:t>
        <a:bodyPr/>
        <a:lstStyle/>
        <a:p>
          <a:endParaRPr lang="zh-TW" altLang="en-US"/>
        </a:p>
      </dgm:t>
    </dgm:pt>
    <dgm:pt modelId="{68A361EE-DD3E-416B-9828-DBE73CAA42D9}" type="pres">
      <dgm:prSet presAssocID="{6A1A4CB5-D109-4819-8E0A-F6D521C5B8B2}" presName="composite" presStyleCnt="0"/>
      <dgm:spPr/>
    </dgm:pt>
    <dgm:pt modelId="{BC6A4BE2-8350-44FA-9067-6C75B7E690B5}" type="pres">
      <dgm:prSet presAssocID="{6A1A4CB5-D109-4819-8E0A-F6D521C5B8B2}" presName="parentText" presStyleLbl="alignNode1" presStyleIdx="0" presStyleCnt="3">
        <dgm:presLayoutVars>
          <dgm:chMax val="1"/>
          <dgm:bulletEnabled val="1"/>
        </dgm:presLayoutVars>
      </dgm:prSet>
      <dgm:spPr/>
      <dgm:t>
        <a:bodyPr/>
        <a:lstStyle/>
        <a:p>
          <a:endParaRPr lang="zh-TW" altLang="en-US"/>
        </a:p>
      </dgm:t>
    </dgm:pt>
    <dgm:pt modelId="{B56DC2FE-CA80-4FA6-8D9E-48C6894D8AC0}" type="pres">
      <dgm:prSet presAssocID="{6A1A4CB5-D109-4819-8E0A-F6D521C5B8B2}" presName="descendantText" presStyleLbl="alignAcc1" presStyleIdx="0" presStyleCnt="3">
        <dgm:presLayoutVars>
          <dgm:bulletEnabled val="1"/>
        </dgm:presLayoutVars>
      </dgm:prSet>
      <dgm:spPr/>
      <dgm:t>
        <a:bodyPr/>
        <a:lstStyle/>
        <a:p>
          <a:endParaRPr lang="zh-TW" altLang="en-US"/>
        </a:p>
      </dgm:t>
    </dgm:pt>
    <dgm:pt modelId="{45561169-C1B9-4099-8969-E4545FEBE10B}" type="pres">
      <dgm:prSet presAssocID="{01E8851F-6334-4192-89B7-97C6653EE3C6}" presName="sp" presStyleCnt="0"/>
      <dgm:spPr/>
    </dgm:pt>
    <dgm:pt modelId="{E91F0CC8-0BDC-4148-86A0-FFF74EAC701F}" type="pres">
      <dgm:prSet presAssocID="{DB0C5CE3-344F-465D-8820-D85760EECF82}" presName="composite" presStyleCnt="0"/>
      <dgm:spPr/>
    </dgm:pt>
    <dgm:pt modelId="{F3F22AA7-3B2F-42B3-AC17-47AD66C8B92E}" type="pres">
      <dgm:prSet presAssocID="{DB0C5CE3-344F-465D-8820-D85760EECF82}" presName="parentText" presStyleLbl="alignNode1" presStyleIdx="1" presStyleCnt="3">
        <dgm:presLayoutVars>
          <dgm:chMax val="1"/>
          <dgm:bulletEnabled val="1"/>
        </dgm:presLayoutVars>
      </dgm:prSet>
      <dgm:spPr/>
      <dgm:t>
        <a:bodyPr/>
        <a:lstStyle/>
        <a:p>
          <a:endParaRPr lang="zh-TW" altLang="en-US"/>
        </a:p>
      </dgm:t>
    </dgm:pt>
    <dgm:pt modelId="{59DACC65-5FED-44F0-8217-A19255F65A67}" type="pres">
      <dgm:prSet presAssocID="{DB0C5CE3-344F-465D-8820-D85760EECF82}" presName="descendantText" presStyleLbl="alignAcc1" presStyleIdx="1" presStyleCnt="3">
        <dgm:presLayoutVars>
          <dgm:bulletEnabled val="1"/>
        </dgm:presLayoutVars>
      </dgm:prSet>
      <dgm:spPr/>
      <dgm:t>
        <a:bodyPr/>
        <a:lstStyle/>
        <a:p>
          <a:endParaRPr lang="zh-TW" altLang="en-US"/>
        </a:p>
      </dgm:t>
    </dgm:pt>
    <dgm:pt modelId="{3E7F4B39-7774-4ED2-B2E6-CDF97FFFAEBA}" type="pres">
      <dgm:prSet presAssocID="{BBF4887A-A291-455D-BCD2-5CF9E4284F8D}" presName="sp" presStyleCnt="0"/>
      <dgm:spPr/>
    </dgm:pt>
    <dgm:pt modelId="{2852CCA5-D58C-4459-85C6-6B72E4A45235}" type="pres">
      <dgm:prSet presAssocID="{E549927D-E5E2-4C7A-87BB-2CC56706EE0E}" presName="composite" presStyleCnt="0"/>
      <dgm:spPr/>
    </dgm:pt>
    <dgm:pt modelId="{FA1B30B1-00AE-4D3C-9479-D8520C224595}" type="pres">
      <dgm:prSet presAssocID="{E549927D-E5E2-4C7A-87BB-2CC56706EE0E}" presName="parentText" presStyleLbl="alignNode1" presStyleIdx="2" presStyleCnt="3">
        <dgm:presLayoutVars>
          <dgm:chMax val="1"/>
          <dgm:bulletEnabled val="1"/>
        </dgm:presLayoutVars>
      </dgm:prSet>
      <dgm:spPr/>
      <dgm:t>
        <a:bodyPr/>
        <a:lstStyle/>
        <a:p>
          <a:endParaRPr lang="zh-TW" altLang="en-US"/>
        </a:p>
      </dgm:t>
    </dgm:pt>
    <dgm:pt modelId="{06D7F2AB-1CD7-4E7F-BFF7-4B057A67E8EE}" type="pres">
      <dgm:prSet presAssocID="{E549927D-E5E2-4C7A-87BB-2CC56706EE0E}" presName="descendantText" presStyleLbl="alignAcc1" presStyleIdx="2" presStyleCnt="3">
        <dgm:presLayoutVars>
          <dgm:bulletEnabled val="1"/>
        </dgm:presLayoutVars>
      </dgm:prSet>
      <dgm:spPr/>
      <dgm:t>
        <a:bodyPr/>
        <a:lstStyle/>
        <a:p>
          <a:endParaRPr lang="zh-TW" altLang="en-US"/>
        </a:p>
      </dgm:t>
    </dgm:pt>
  </dgm:ptLst>
  <dgm:cxnLst>
    <dgm:cxn modelId="{501BB03E-E981-42B2-97FC-2F9B074EF5C4}" type="presOf" srcId="{DB0C5CE3-344F-465D-8820-D85760EECF82}" destId="{F3F22AA7-3B2F-42B3-AC17-47AD66C8B92E}" srcOrd="0" destOrd="0" presId="urn:microsoft.com/office/officeart/2005/8/layout/chevron2"/>
    <dgm:cxn modelId="{034A1430-ABB7-4C6A-B076-EBB5B1AF8D62}" srcId="{D09AC8CC-ECD6-426A-B43A-F1B1A2DA4CB3}" destId="{DB0C5CE3-344F-465D-8820-D85760EECF82}" srcOrd="1" destOrd="0" parTransId="{FD4B24D4-1561-4274-B188-7D84E71BB96E}" sibTransId="{BBF4887A-A291-455D-BCD2-5CF9E4284F8D}"/>
    <dgm:cxn modelId="{2946BEFB-9BAB-420D-9FEE-FED264216815}" type="presOf" srcId="{5D6637E9-FF13-46A9-AC43-AFDBE4443EC8}" destId="{06D7F2AB-1CD7-4E7F-BFF7-4B057A67E8EE}" srcOrd="0" destOrd="0" presId="urn:microsoft.com/office/officeart/2005/8/layout/chevron2"/>
    <dgm:cxn modelId="{9466C69D-8EDD-45C8-9E8C-77012BD72372}" srcId="{E549927D-E5E2-4C7A-87BB-2CC56706EE0E}" destId="{5D6637E9-FF13-46A9-AC43-AFDBE4443EC8}" srcOrd="0" destOrd="0" parTransId="{C8838CDF-D739-4564-8A31-4D2459DB0000}" sibTransId="{4D2EDCD6-7444-4EDF-80D7-4C1E3F5563BB}"/>
    <dgm:cxn modelId="{8EC976C7-AAA6-4A7F-B289-12B756EB355C}" type="presOf" srcId="{F6E9F8F2-A08E-4AAD-97AA-E8D195C1336E}" destId="{B56DC2FE-CA80-4FA6-8D9E-48C6894D8AC0}" srcOrd="0" destOrd="0" presId="urn:microsoft.com/office/officeart/2005/8/layout/chevron2"/>
    <dgm:cxn modelId="{0B9232B6-4A35-453C-AEDA-27376DCD5633}" type="presOf" srcId="{D09AC8CC-ECD6-426A-B43A-F1B1A2DA4CB3}" destId="{3DCE7DF5-AEAE-44B5-9246-B33297C9D6A7}" srcOrd="0" destOrd="0" presId="urn:microsoft.com/office/officeart/2005/8/layout/chevron2"/>
    <dgm:cxn modelId="{43647B9A-2568-4CB4-9665-D71CA6090AEC}" type="presOf" srcId="{6A1A4CB5-D109-4819-8E0A-F6D521C5B8B2}" destId="{BC6A4BE2-8350-44FA-9067-6C75B7E690B5}" srcOrd="0" destOrd="0" presId="urn:microsoft.com/office/officeart/2005/8/layout/chevron2"/>
    <dgm:cxn modelId="{EC1FF900-DD9F-45B0-8643-5D2C759A91CA}" srcId="{DB0C5CE3-344F-465D-8820-D85760EECF82}" destId="{A56164C0-6FCF-480D-98A0-B08AC42B9116}" srcOrd="0" destOrd="0" parTransId="{45F5BF74-62D7-4FCB-B730-B57D6030E664}" sibTransId="{7FCA1A9A-153D-406B-B7DB-11E5627B0FF5}"/>
    <dgm:cxn modelId="{2412A0DB-DB28-4644-B7D5-B16BE3FAA248}" srcId="{D09AC8CC-ECD6-426A-B43A-F1B1A2DA4CB3}" destId="{E549927D-E5E2-4C7A-87BB-2CC56706EE0E}" srcOrd="2" destOrd="0" parTransId="{A29350B3-F738-4D3A-AB83-0F695F4BF6DB}" sibTransId="{73BB6AF6-9223-42C8-9B0A-A4307CCD9FE8}"/>
    <dgm:cxn modelId="{4D58A211-62DC-4070-9400-A3D60D4BFA9C}" srcId="{D09AC8CC-ECD6-426A-B43A-F1B1A2DA4CB3}" destId="{6A1A4CB5-D109-4819-8E0A-F6D521C5B8B2}" srcOrd="0" destOrd="0" parTransId="{AC8153B2-3FEA-4679-A8BD-EB53E2291A5C}" sibTransId="{01E8851F-6334-4192-89B7-97C6653EE3C6}"/>
    <dgm:cxn modelId="{D98B0F10-36C9-4D28-A10F-C036890C7843}" srcId="{6A1A4CB5-D109-4819-8E0A-F6D521C5B8B2}" destId="{F6E9F8F2-A08E-4AAD-97AA-E8D195C1336E}" srcOrd="0" destOrd="0" parTransId="{3312AFA8-CA65-4853-A017-7B81A80ACFDE}" sibTransId="{CB576E8E-92FD-4963-B832-E66BF14945E0}"/>
    <dgm:cxn modelId="{4BE808CD-0FB1-45C4-8C94-648BBA61C5DA}" type="presOf" srcId="{A56164C0-6FCF-480D-98A0-B08AC42B9116}" destId="{59DACC65-5FED-44F0-8217-A19255F65A67}" srcOrd="0" destOrd="0" presId="urn:microsoft.com/office/officeart/2005/8/layout/chevron2"/>
    <dgm:cxn modelId="{1CD5ADD1-D307-4F79-A110-758243D07DA4}" type="presOf" srcId="{E549927D-E5E2-4C7A-87BB-2CC56706EE0E}" destId="{FA1B30B1-00AE-4D3C-9479-D8520C224595}" srcOrd="0" destOrd="0" presId="urn:microsoft.com/office/officeart/2005/8/layout/chevron2"/>
    <dgm:cxn modelId="{BD2801D0-2A77-4F44-99FB-B68FC81FF037}" type="presParOf" srcId="{3DCE7DF5-AEAE-44B5-9246-B33297C9D6A7}" destId="{68A361EE-DD3E-416B-9828-DBE73CAA42D9}" srcOrd="0" destOrd="0" presId="urn:microsoft.com/office/officeart/2005/8/layout/chevron2"/>
    <dgm:cxn modelId="{6E2D2636-6173-466D-9255-893079B194CE}" type="presParOf" srcId="{68A361EE-DD3E-416B-9828-DBE73CAA42D9}" destId="{BC6A4BE2-8350-44FA-9067-6C75B7E690B5}" srcOrd="0" destOrd="0" presId="urn:microsoft.com/office/officeart/2005/8/layout/chevron2"/>
    <dgm:cxn modelId="{C5F69B4D-08D8-46EA-8FB1-6602A7932A5F}" type="presParOf" srcId="{68A361EE-DD3E-416B-9828-DBE73CAA42D9}" destId="{B56DC2FE-CA80-4FA6-8D9E-48C6894D8AC0}" srcOrd="1" destOrd="0" presId="urn:microsoft.com/office/officeart/2005/8/layout/chevron2"/>
    <dgm:cxn modelId="{65A45266-DD5A-4BC4-B18B-D4D45711EF4D}" type="presParOf" srcId="{3DCE7DF5-AEAE-44B5-9246-B33297C9D6A7}" destId="{45561169-C1B9-4099-8969-E4545FEBE10B}" srcOrd="1" destOrd="0" presId="urn:microsoft.com/office/officeart/2005/8/layout/chevron2"/>
    <dgm:cxn modelId="{714A3B05-D8C2-437A-91F7-1F9597F49C7A}" type="presParOf" srcId="{3DCE7DF5-AEAE-44B5-9246-B33297C9D6A7}" destId="{E91F0CC8-0BDC-4148-86A0-FFF74EAC701F}" srcOrd="2" destOrd="0" presId="urn:microsoft.com/office/officeart/2005/8/layout/chevron2"/>
    <dgm:cxn modelId="{BAD4E00A-857F-45C6-9EDC-CC732C15E29B}" type="presParOf" srcId="{E91F0CC8-0BDC-4148-86A0-FFF74EAC701F}" destId="{F3F22AA7-3B2F-42B3-AC17-47AD66C8B92E}" srcOrd="0" destOrd="0" presId="urn:microsoft.com/office/officeart/2005/8/layout/chevron2"/>
    <dgm:cxn modelId="{1FFB6994-C0C3-441C-87F9-95765810F166}" type="presParOf" srcId="{E91F0CC8-0BDC-4148-86A0-FFF74EAC701F}" destId="{59DACC65-5FED-44F0-8217-A19255F65A67}" srcOrd="1" destOrd="0" presId="urn:microsoft.com/office/officeart/2005/8/layout/chevron2"/>
    <dgm:cxn modelId="{34331846-2D5D-4E4F-86BA-82F9E4FD7B9E}" type="presParOf" srcId="{3DCE7DF5-AEAE-44B5-9246-B33297C9D6A7}" destId="{3E7F4B39-7774-4ED2-B2E6-CDF97FFFAEBA}" srcOrd="3" destOrd="0" presId="urn:microsoft.com/office/officeart/2005/8/layout/chevron2"/>
    <dgm:cxn modelId="{EB17C569-063E-49CE-A8E1-8477E52D1532}" type="presParOf" srcId="{3DCE7DF5-AEAE-44B5-9246-B33297C9D6A7}" destId="{2852CCA5-D58C-4459-85C6-6B72E4A45235}" srcOrd="4" destOrd="0" presId="urn:microsoft.com/office/officeart/2005/8/layout/chevron2"/>
    <dgm:cxn modelId="{58380593-5173-4831-AE64-991E8F572E4D}" type="presParOf" srcId="{2852CCA5-D58C-4459-85C6-6B72E4A45235}" destId="{FA1B30B1-00AE-4D3C-9479-D8520C224595}" srcOrd="0" destOrd="0" presId="urn:microsoft.com/office/officeart/2005/8/layout/chevron2"/>
    <dgm:cxn modelId="{B2D320A0-9685-4661-9A6E-5E1801E66A33}" type="presParOf" srcId="{2852CCA5-D58C-4459-85C6-6B72E4A45235}" destId="{06D7F2AB-1CD7-4E7F-BFF7-4B057A67E8EE}"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9AC8CC-ECD6-426A-B43A-F1B1A2DA4CB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B0C5CE3-344F-465D-8820-D85760EECF82}">
      <dgm:prSet phldrT="[文字]"/>
      <dgm:spPr/>
      <dgm:t>
        <a:bodyPr/>
        <a:lstStyle/>
        <a:p>
          <a:r>
            <a:rPr lang="zh-TW" altLang="en-US" dirty="0" smtClean="0"/>
            <a:t>閱讀</a:t>
          </a:r>
          <a:endParaRPr lang="zh-TW" altLang="en-US" dirty="0"/>
        </a:p>
      </dgm:t>
    </dgm:pt>
    <dgm:pt modelId="{FD4B24D4-1561-4274-B188-7D84E71BB96E}" type="parTrans" cxnId="{034A1430-ABB7-4C6A-B076-EBB5B1AF8D62}">
      <dgm:prSet/>
      <dgm:spPr/>
      <dgm:t>
        <a:bodyPr/>
        <a:lstStyle/>
        <a:p>
          <a:endParaRPr lang="zh-TW" altLang="en-US"/>
        </a:p>
      </dgm:t>
    </dgm:pt>
    <dgm:pt modelId="{BBF4887A-A291-455D-BCD2-5CF9E4284F8D}" type="sibTrans" cxnId="{034A1430-ABB7-4C6A-B076-EBB5B1AF8D62}">
      <dgm:prSet/>
      <dgm:spPr/>
      <dgm:t>
        <a:bodyPr/>
        <a:lstStyle/>
        <a:p>
          <a:endParaRPr lang="zh-TW" altLang="en-US"/>
        </a:p>
      </dgm:t>
    </dgm:pt>
    <dgm:pt modelId="{A56164C0-6FCF-480D-98A0-B08AC42B9116}">
      <dgm:prSet phldrT="[文字]"/>
      <dgm:spPr/>
      <dgm:t>
        <a:bodyPr/>
        <a:lstStyle/>
        <a:p>
          <a:r>
            <a:rPr lang="zh-TW" dirty="0" smtClean="0"/>
            <a:t>閱讀短文，並選出適合的答案（題號</a:t>
          </a:r>
          <a:r>
            <a:rPr lang="en-US" dirty="0" smtClean="0"/>
            <a:t> 45-50</a:t>
          </a:r>
          <a:r>
            <a:rPr lang="zh-TW" dirty="0" smtClean="0"/>
            <a:t>）</a:t>
          </a:r>
          <a:endParaRPr lang="zh-TW" altLang="en-US" dirty="0"/>
        </a:p>
      </dgm:t>
    </dgm:pt>
    <dgm:pt modelId="{45F5BF74-62D7-4FCB-B730-B57D6030E664}" type="parTrans" cxnId="{EC1FF900-DD9F-45B0-8643-5D2C759A91CA}">
      <dgm:prSet/>
      <dgm:spPr/>
      <dgm:t>
        <a:bodyPr/>
        <a:lstStyle/>
        <a:p>
          <a:endParaRPr lang="zh-TW" altLang="en-US"/>
        </a:p>
      </dgm:t>
    </dgm:pt>
    <dgm:pt modelId="{7FCA1A9A-153D-406B-B7DB-11E5627B0FF5}" type="sibTrans" cxnId="{EC1FF900-DD9F-45B0-8643-5D2C759A91CA}">
      <dgm:prSet/>
      <dgm:spPr/>
      <dgm:t>
        <a:bodyPr/>
        <a:lstStyle/>
        <a:p>
          <a:endParaRPr lang="zh-TW" altLang="en-US"/>
        </a:p>
      </dgm:t>
    </dgm:pt>
    <dgm:pt modelId="{A2944171-4829-4F41-BEF9-DA36C1192F69}">
      <dgm:prSet phldrT="[文字]"/>
      <dgm:spPr/>
      <dgm:t>
        <a:bodyPr/>
        <a:lstStyle/>
        <a:p>
          <a:r>
            <a:rPr lang="zh-TW" altLang="zh-TW" b="1" dirty="0" smtClean="0">
              <a:latin typeface="+mj-ea"/>
              <a:ea typeface="+mj-ea"/>
            </a:rPr>
            <a:t>通過率僅</a:t>
          </a:r>
          <a:r>
            <a:rPr lang="en-US" dirty="0" smtClean="0"/>
            <a:t>56.10</a:t>
          </a:r>
          <a:r>
            <a:rPr lang="zh-TW" altLang="zh-TW" b="1" dirty="0" smtClean="0"/>
            <a:t>。</a:t>
          </a:r>
          <a:endParaRPr lang="zh-TW" altLang="en-US" dirty="0"/>
        </a:p>
      </dgm:t>
    </dgm:pt>
    <dgm:pt modelId="{AF143E51-1921-42A5-99F6-C1F07389D35B}" type="parTrans" cxnId="{0A6F2A89-2959-48A6-A244-9C869B6F67B0}">
      <dgm:prSet/>
      <dgm:spPr/>
    </dgm:pt>
    <dgm:pt modelId="{9608944B-EB8C-4307-8952-8CB07319E464}" type="sibTrans" cxnId="{0A6F2A89-2959-48A6-A244-9C869B6F67B0}">
      <dgm:prSet/>
      <dgm:spPr/>
    </dgm:pt>
    <dgm:pt modelId="{3DCE7DF5-AEAE-44B5-9246-B33297C9D6A7}" type="pres">
      <dgm:prSet presAssocID="{D09AC8CC-ECD6-426A-B43A-F1B1A2DA4CB3}" presName="linearFlow" presStyleCnt="0">
        <dgm:presLayoutVars>
          <dgm:dir/>
          <dgm:animLvl val="lvl"/>
          <dgm:resizeHandles val="exact"/>
        </dgm:presLayoutVars>
      </dgm:prSet>
      <dgm:spPr/>
      <dgm:t>
        <a:bodyPr/>
        <a:lstStyle/>
        <a:p>
          <a:endParaRPr lang="zh-TW" altLang="en-US"/>
        </a:p>
      </dgm:t>
    </dgm:pt>
    <dgm:pt modelId="{E91F0CC8-0BDC-4148-86A0-FFF74EAC701F}" type="pres">
      <dgm:prSet presAssocID="{DB0C5CE3-344F-465D-8820-D85760EECF82}" presName="composite" presStyleCnt="0"/>
      <dgm:spPr/>
    </dgm:pt>
    <dgm:pt modelId="{F3F22AA7-3B2F-42B3-AC17-47AD66C8B92E}" type="pres">
      <dgm:prSet presAssocID="{DB0C5CE3-344F-465D-8820-D85760EECF82}" presName="parentText" presStyleLbl="alignNode1" presStyleIdx="0" presStyleCnt="1">
        <dgm:presLayoutVars>
          <dgm:chMax val="1"/>
          <dgm:bulletEnabled val="1"/>
        </dgm:presLayoutVars>
      </dgm:prSet>
      <dgm:spPr/>
      <dgm:t>
        <a:bodyPr/>
        <a:lstStyle/>
        <a:p>
          <a:endParaRPr lang="zh-TW" altLang="en-US"/>
        </a:p>
      </dgm:t>
    </dgm:pt>
    <dgm:pt modelId="{59DACC65-5FED-44F0-8217-A19255F65A67}" type="pres">
      <dgm:prSet presAssocID="{DB0C5CE3-344F-465D-8820-D85760EECF82}" presName="descendantText" presStyleLbl="alignAcc1" presStyleIdx="0" presStyleCnt="1" custScaleY="135684" custLinFactNeighborX="11291" custLinFactNeighborY="-18315">
        <dgm:presLayoutVars>
          <dgm:bulletEnabled val="1"/>
        </dgm:presLayoutVars>
      </dgm:prSet>
      <dgm:spPr/>
      <dgm:t>
        <a:bodyPr/>
        <a:lstStyle/>
        <a:p>
          <a:endParaRPr lang="zh-TW" altLang="en-US"/>
        </a:p>
      </dgm:t>
    </dgm:pt>
  </dgm:ptLst>
  <dgm:cxnLst>
    <dgm:cxn modelId="{034A1430-ABB7-4C6A-B076-EBB5B1AF8D62}" srcId="{D09AC8CC-ECD6-426A-B43A-F1B1A2DA4CB3}" destId="{DB0C5CE3-344F-465D-8820-D85760EECF82}" srcOrd="0" destOrd="0" parTransId="{FD4B24D4-1561-4274-B188-7D84E71BB96E}" sibTransId="{BBF4887A-A291-455D-BCD2-5CF9E4284F8D}"/>
    <dgm:cxn modelId="{28683F9B-D560-4B3B-8AD6-97484F3D7E43}" type="presOf" srcId="{A56164C0-6FCF-480D-98A0-B08AC42B9116}" destId="{59DACC65-5FED-44F0-8217-A19255F65A67}" srcOrd="0" destOrd="0" presId="urn:microsoft.com/office/officeart/2005/8/layout/chevron2"/>
    <dgm:cxn modelId="{0A6F2A89-2959-48A6-A244-9C869B6F67B0}" srcId="{DB0C5CE3-344F-465D-8820-D85760EECF82}" destId="{A2944171-4829-4F41-BEF9-DA36C1192F69}" srcOrd="1" destOrd="0" parTransId="{AF143E51-1921-42A5-99F6-C1F07389D35B}" sibTransId="{9608944B-EB8C-4307-8952-8CB07319E464}"/>
    <dgm:cxn modelId="{EC1FF900-DD9F-45B0-8643-5D2C759A91CA}" srcId="{DB0C5CE3-344F-465D-8820-D85760EECF82}" destId="{A56164C0-6FCF-480D-98A0-B08AC42B9116}" srcOrd="0" destOrd="0" parTransId="{45F5BF74-62D7-4FCB-B730-B57D6030E664}" sibTransId="{7FCA1A9A-153D-406B-B7DB-11E5627B0FF5}"/>
    <dgm:cxn modelId="{9CF810AB-E40D-4C95-9650-8B6E07748B49}" type="presOf" srcId="{DB0C5CE3-344F-465D-8820-D85760EECF82}" destId="{F3F22AA7-3B2F-42B3-AC17-47AD66C8B92E}" srcOrd="0" destOrd="0" presId="urn:microsoft.com/office/officeart/2005/8/layout/chevron2"/>
    <dgm:cxn modelId="{9B3AA4C9-E34E-478C-962A-34A3595774AA}" type="presOf" srcId="{A2944171-4829-4F41-BEF9-DA36C1192F69}" destId="{59DACC65-5FED-44F0-8217-A19255F65A67}" srcOrd="0" destOrd="1" presId="urn:microsoft.com/office/officeart/2005/8/layout/chevron2"/>
    <dgm:cxn modelId="{A7C9D0BB-892B-4FEB-BCF7-62B3EE36FD97}" type="presOf" srcId="{D09AC8CC-ECD6-426A-B43A-F1B1A2DA4CB3}" destId="{3DCE7DF5-AEAE-44B5-9246-B33297C9D6A7}" srcOrd="0" destOrd="0" presId="urn:microsoft.com/office/officeart/2005/8/layout/chevron2"/>
    <dgm:cxn modelId="{F668CBFF-CDD7-4299-A4E1-C59B2AF13D12}" type="presParOf" srcId="{3DCE7DF5-AEAE-44B5-9246-B33297C9D6A7}" destId="{E91F0CC8-0BDC-4148-86A0-FFF74EAC701F}" srcOrd="0" destOrd="0" presId="urn:microsoft.com/office/officeart/2005/8/layout/chevron2"/>
    <dgm:cxn modelId="{74799B1E-C656-4861-A3DA-90333D2D0FEA}" type="presParOf" srcId="{E91F0CC8-0BDC-4148-86A0-FFF74EAC701F}" destId="{F3F22AA7-3B2F-42B3-AC17-47AD66C8B92E}" srcOrd="0" destOrd="0" presId="urn:microsoft.com/office/officeart/2005/8/layout/chevron2"/>
    <dgm:cxn modelId="{5EB61B02-9D54-4F03-A9B8-E9CC8685A084}" type="presParOf" srcId="{E91F0CC8-0BDC-4148-86A0-FFF74EAC701F}" destId="{59DACC65-5FED-44F0-8217-A19255F65A67}"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2AE0A8D-BC4B-4F0B-B2BA-FC520CA0E18A}">
      <dsp:nvSpPr>
        <dsp:cNvPr id="0" name=""/>
        <dsp:cNvSpPr/>
      </dsp:nvSpPr>
      <dsp:spPr>
        <a:xfrm>
          <a:off x="3108960" y="376"/>
          <a:ext cx="4663440" cy="146921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t" anchorCtr="0">
          <a:noAutofit/>
        </a:bodyPr>
        <a:lstStyle/>
        <a:p>
          <a:pPr marL="285750" lvl="1" indent="-285750" algn="l" defTabSz="1422400">
            <a:lnSpc>
              <a:spcPct val="90000"/>
            </a:lnSpc>
            <a:spcBef>
              <a:spcPct val="0"/>
            </a:spcBef>
            <a:spcAft>
              <a:spcPct val="15000"/>
            </a:spcAft>
            <a:buChar char="••"/>
          </a:pPr>
          <a:r>
            <a:rPr lang="zh-TW" altLang="en-US" sz="3200" kern="1200" dirty="0" smtClean="0"/>
            <a:t>聽力測驗</a:t>
          </a:r>
          <a:r>
            <a:rPr lang="en-US" altLang="zh-TW" sz="3200" kern="1200" dirty="0" smtClean="0"/>
            <a:t>30</a:t>
          </a:r>
          <a:r>
            <a:rPr lang="zh-TW" altLang="en-US" sz="3200" kern="1200" dirty="0" smtClean="0"/>
            <a:t>題</a:t>
          </a:r>
          <a:endParaRPr lang="zh-TW" altLang="en-US" sz="3200" kern="1200" dirty="0"/>
        </a:p>
        <a:p>
          <a:pPr marL="285750" lvl="1" indent="-285750" algn="l" defTabSz="1422400">
            <a:lnSpc>
              <a:spcPct val="90000"/>
            </a:lnSpc>
            <a:spcBef>
              <a:spcPct val="0"/>
            </a:spcBef>
            <a:spcAft>
              <a:spcPct val="15000"/>
            </a:spcAft>
            <a:buChar char="••"/>
          </a:pPr>
          <a:r>
            <a:rPr lang="zh-TW" altLang="en-US" sz="3200" kern="1200" dirty="0" smtClean="0"/>
            <a:t>閱讀測驗</a:t>
          </a:r>
          <a:r>
            <a:rPr lang="en-US" altLang="zh-TW" sz="3200" kern="1200" dirty="0" smtClean="0"/>
            <a:t>20</a:t>
          </a:r>
          <a:r>
            <a:rPr lang="zh-TW" altLang="en-US" sz="3200" kern="1200" dirty="0" smtClean="0"/>
            <a:t>題</a:t>
          </a:r>
          <a:endParaRPr lang="zh-TW" altLang="en-US" sz="3200" kern="1200" dirty="0"/>
        </a:p>
      </dsp:txBody>
      <dsp:txXfrm>
        <a:off x="3108960" y="376"/>
        <a:ext cx="4663440" cy="1469212"/>
      </dsp:txXfrm>
    </dsp:sp>
    <dsp:sp modelId="{E0E941C7-0501-406F-9D5C-C3ABCA88AC86}">
      <dsp:nvSpPr>
        <dsp:cNvPr id="0" name=""/>
        <dsp:cNvSpPr/>
      </dsp:nvSpPr>
      <dsp:spPr>
        <a:xfrm>
          <a:off x="0" y="376"/>
          <a:ext cx="3108960" cy="14692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121920" rIns="243840" bIns="121920" numCol="1" spcCol="1270" anchor="ctr" anchorCtr="0">
          <a:noAutofit/>
        </a:bodyPr>
        <a:lstStyle/>
        <a:p>
          <a:pPr lvl="0" algn="ctr" defTabSz="2844800">
            <a:lnSpc>
              <a:spcPct val="90000"/>
            </a:lnSpc>
            <a:spcBef>
              <a:spcPct val="0"/>
            </a:spcBef>
            <a:spcAft>
              <a:spcPct val="35000"/>
            </a:spcAft>
          </a:pPr>
          <a:r>
            <a:rPr lang="zh-TW" altLang="en-US" sz="6400" kern="1200" dirty="0" smtClean="0"/>
            <a:t>五年級</a:t>
          </a:r>
          <a:endParaRPr lang="zh-TW" altLang="en-US" sz="6400" b="0" u="none" kern="1200" dirty="0"/>
        </a:p>
      </dsp:txBody>
      <dsp:txXfrm>
        <a:off x="0" y="376"/>
        <a:ext cx="3108960" cy="1469212"/>
      </dsp:txXfrm>
    </dsp:sp>
    <dsp:sp modelId="{74D913C3-DE1A-4ED2-B742-C0C13810B051}">
      <dsp:nvSpPr>
        <dsp:cNvPr id="0" name=""/>
        <dsp:cNvSpPr/>
      </dsp:nvSpPr>
      <dsp:spPr>
        <a:xfrm>
          <a:off x="3108960" y="1616510"/>
          <a:ext cx="4663440" cy="146921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t" anchorCtr="0">
          <a:noAutofit/>
        </a:bodyPr>
        <a:lstStyle/>
        <a:p>
          <a:pPr marL="285750" lvl="1" indent="-285750" algn="l" defTabSz="1422400">
            <a:lnSpc>
              <a:spcPct val="90000"/>
            </a:lnSpc>
            <a:spcBef>
              <a:spcPct val="0"/>
            </a:spcBef>
            <a:spcAft>
              <a:spcPct val="15000"/>
            </a:spcAft>
            <a:buChar char="••"/>
          </a:pPr>
          <a:r>
            <a:rPr lang="zh-TW" altLang="en-US" sz="3200" kern="1200" dirty="0" smtClean="0"/>
            <a:t>聽力測驗</a:t>
          </a:r>
          <a:r>
            <a:rPr lang="en-US" altLang="zh-TW" sz="3200" kern="1200" dirty="0" smtClean="0"/>
            <a:t>25</a:t>
          </a:r>
          <a:r>
            <a:rPr lang="zh-TW" altLang="en-US" sz="3200" kern="1200" dirty="0" smtClean="0"/>
            <a:t>題</a:t>
          </a:r>
          <a:endParaRPr lang="zh-TW" altLang="en-US" sz="3200" kern="1200" dirty="0"/>
        </a:p>
        <a:p>
          <a:pPr marL="285750" lvl="1" indent="-285750" algn="l" defTabSz="1422400">
            <a:lnSpc>
              <a:spcPct val="90000"/>
            </a:lnSpc>
            <a:spcBef>
              <a:spcPct val="0"/>
            </a:spcBef>
            <a:spcAft>
              <a:spcPct val="15000"/>
            </a:spcAft>
            <a:buChar char="••"/>
          </a:pPr>
          <a:r>
            <a:rPr lang="zh-TW" altLang="en-US" sz="3200" kern="1200" dirty="0" smtClean="0"/>
            <a:t>閱讀測驗</a:t>
          </a:r>
          <a:r>
            <a:rPr lang="en-US" altLang="zh-TW" sz="3200" kern="1200" dirty="0" smtClean="0"/>
            <a:t>25</a:t>
          </a:r>
          <a:r>
            <a:rPr lang="zh-TW" altLang="en-US" sz="3200" kern="1200" dirty="0" smtClean="0"/>
            <a:t>題</a:t>
          </a:r>
          <a:endParaRPr lang="zh-TW" altLang="en-US" sz="3200" kern="1200" dirty="0"/>
        </a:p>
      </dsp:txBody>
      <dsp:txXfrm>
        <a:off x="3108960" y="1616510"/>
        <a:ext cx="4663440" cy="1469212"/>
      </dsp:txXfrm>
    </dsp:sp>
    <dsp:sp modelId="{70CE7058-4E7F-424E-A698-D75C9054A6D3}">
      <dsp:nvSpPr>
        <dsp:cNvPr id="0" name=""/>
        <dsp:cNvSpPr/>
      </dsp:nvSpPr>
      <dsp:spPr>
        <a:xfrm>
          <a:off x="0" y="1616510"/>
          <a:ext cx="3108960" cy="14692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121920" rIns="243840" bIns="121920" numCol="1" spcCol="1270" anchor="ctr" anchorCtr="0">
          <a:noAutofit/>
        </a:bodyPr>
        <a:lstStyle/>
        <a:p>
          <a:pPr lvl="0" algn="ctr" defTabSz="2844800">
            <a:lnSpc>
              <a:spcPct val="90000"/>
            </a:lnSpc>
            <a:spcBef>
              <a:spcPct val="0"/>
            </a:spcBef>
            <a:spcAft>
              <a:spcPct val="35000"/>
            </a:spcAft>
          </a:pPr>
          <a:r>
            <a:rPr lang="zh-TW" altLang="en-US" sz="6400" kern="1200" dirty="0" smtClean="0"/>
            <a:t>六年級</a:t>
          </a:r>
          <a:endParaRPr lang="zh-TW" altLang="en-US" sz="6400" kern="1200" dirty="0"/>
        </a:p>
      </dsp:txBody>
      <dsp:txXfrm>
        <a:off x="0" y="1616510"/>
        <a:ext cx="3108960" cy="146921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xmlns="" val="9588219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 name="Shape 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1090844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 val="1808811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1163577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448954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2270389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 val="2286086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xmlns="" val="3169923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712296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712296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3332629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2051104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 val="610683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712296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3397360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3996707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712296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3996707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3996707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712296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712296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4233079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712296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1980002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184973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152315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endParaRPr lang="zh-TW" altLang="en-US" dirty="0"/>
          </a:p>
        </p:txBody>
      </p:sp>
    </p:spTree>
    <p:extLst>
      <p:ext uri="{BB962C8B-B14F-4D97-AF65-F5344CB8AC3E}">
        <p14:creationId xmlns:p14="http://schemas.microsoft.com/office/powerpoint/2010/main" xmlns="" val="2584959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249115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 val="671550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2220045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2220045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 val="671550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xmlns="" val="598085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pPr lvl="0">
                <a:spcBef>
                  <a:spcPts val="0"/>
                </a:spcBef>
                <a:buNone/>
              </a:pPr>
              <a:t>‹#›</a:t>
            </a:fld>
            <a:endParaRPr 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pPr lvl="0">
                <a:spcBef>
                  <a:spcPts val="0"/>
                </a:spcBef>
                <a:buNone/>
              </a:pPr>
              <a:t>‹#›</a:t>
            </a:fld>
            <a:endParaRPr 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fld id="{B4B5644A-78CE-4775-97E3-AEEFA6519D77}" type="datetime1">
              <a:rPr lang="zh-TW" altLang="en-US"/>
              <a:pPr>
                <a:defRPr/>
              </a:pPr>
              <a:t>2017/10/25</a:t>
            </a:fld>
            <a:endParaRPr lang="en-US" altLang="zh-TW"/>
          </a:p>
        </p:txBody>
      </p:sp>
      <p:sp>
        <p:nvSpPr>
          <p:cNvPr id="5" name="Rectangle 5"/>
          <p:cNvSpPr>
            <a:spLocks noGrp="1" noChangeArrowheads="1"/>
          </p:cNvSpPr>
          <p:nvPr>
            <p:ph type="ftr" sz="quarter" idx="11"/>
          </p:nvPr>
        </p:nvSpPr>
        <p:spPr>
          <a:xfrm>
            <a:off x="3124200" y="4686300"/>
            <a:ext cx="2895600" cy="342900"/>
          </a:xfrm>
          <a:prstGeom prst="rect">
            <a:avLst/>
          </a:prstGeom>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2C56988-66E6-465B-A60D-A01D290CBD8D}" type="slidenum">
              <a:rPr lang="en-US" altLang="zh-TW"/>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85800" y="1714500"/>
            <a:ext cx="7772400" cy="857250"/>
          </a:xfrm>
        </p:spPr>
        <p:txBody>
          <a:bodyPr/>
          <a:lstStyle>
            <a:lvl1pPr>
              <a:defRPr/>
            </a:lvl1pPr>
          </a:lstStyle>
          <a:p>
            <a:r>
              <a:rPr lang="zh-TW" altLang="en-US"/>
              <a:t>按一下以編輯母片標題樣式</a:t>
            </a:r>
          </a:p>
        </p:txBody>
      </p:sp>
      <p:sp>
        <p:nvSpPr>
          <p:cNvPr id="14339"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r>
              <a:rPr lang="zh-TW" altLang="en-US"/>
              <a:t>按一下以編輯母片副標題樣式</a:t>
            </a:r>
          </a:p>
        </p:txBody>
      </p:sp>
      <p:sp>
        <p:nvSpPr>
          <p:cNvPr id="4" name="Rectangle 4"/>
          <p:cNvSpPr>
            <a:spLocks noGrp="1" noChangeArrowheads="1"/>
          </p:cNvSpPr>
          <p:nvPr>
            <p:ph type="dt" sz="half" idx="10"/>
          </p:nvPr>
        </p:nvSpPr>
        <p:spPr>
          <a:xfrm>
            <a:off x="685800" y="4686300"/>
            <a:ext cx="1905000" cy="342900"/>
          </a:xfrm>
          <a:prstGeom prst="rect">
            <a:avLst/>
          </a:prstGeom>
        </p:spPr>
        <p:txBody>
          <a:bodyPr/>
          <a:lstStyle>
            <a:lvl1pPr>
              <a:defRPr/>
            </a:lvl1pPr>
          </a:lstStyle>
          <a:p>
            <a:pPr>
              <a:defRPr/>
            </a:pPr>
            <a:fld id="{6E0E6E52-12B2-4612-9A90-C0F63CD2F2BD}" type="datetime1">
              <a:rPr lang="zh-TW" altLang="en-US"/>
              <a:pPr>
                <a:defRPr/>
              </a:pPr>
              <a:t>2017/10/25</a:t>
            </a:fld>
            <a:endParaRPr lang="en-US" altLang="zh-TW"/>
          </a:p>
        </p:txBody>
      </p:sp>
      <p:sp>
        <p:nvSpPr>
          <p:cNvPr id="5" name="Rectangle 5"/>
          <p:cNvSpPr>
            <a:spLocks noGrp="1" noChangeArrowheads="1"/>
          </p:cNvSpPr>
          <p:nvPr>
            <p:ph type="ftr" sz="quarter" idx="11"/>
          </p:nvPr>
        </p:nvSpPr>
        <p:spPr>
          <a:xfrm>
            <a:off x="3124200" y="4686300"/>
            <a:ext cx="2895600" cy="342900"/>
          </a:xfrm>
          <a:prstGeom prst="rect">
            <a:avLst/>
          </a:prstGeom>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17B39FD5-C89C-426B-8510-9BEC1CE064A2}" type="slidenum">
              <a:rPr lang="en-US" altLang="zh-TW"/>
              <a:pPr>
                <a:defRPr/>
              </a:pPr>
              <a:t>‹#›</a:t>
            </a:fld>
            <a:endParaRPr lang="en-US" altLang="zh-TW"/>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7" name="Shape 17"/>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pPr lvl="0">
                <a:spcBef>
                  <a:spcPts val="0"/>
                </a:spcBef>
                <a:buNone/>
              </a:pPr>
              <a:t>‹#›</a:t>
            </a:fld>
            <a:endParaRPr 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2" name="Shape 22"/>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pPr lvl="0">
                <a:spcBef>
                  <a:spcPts val="0"/>
                </a:spcBef>
                <a:buNone/>
              </a:pPr>
              <a:t>‹#›</a:t>
            </a:fld>
            <a:endParaRPr 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pPr lvl="0">
                <a:spcBef>
                  <a:spcPts val="0"/>
                </a:spcBef>
                <a:buNone/>
              </a:pPr>
              <a:t>‹#›</a:t>
            </a:fld>
            <a:endParaRPr 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29" name="Shape 29"/>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0" name="Shape 30"/>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pPr lvl="0">
                <a:spcBef>
                  <a:spcPts val="0"/>
                </a:spcBef>
                <a:buNone/>
              </a:pPr>
              <a:t>‹#›</a:t>
            </a:fld>
            <a:endParaRPr 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3" name="Shape 33"/>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pPr lvl="0">
                <a:spcBef>
                  <a:spcPts val="0"/>
                </a:spcBef>
                <a:buNone/>
              </a:pPr>
              <a:t>‹#›</a:t>
            </a:fld>
            <a:endParaRPr 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36" name="Shape 36"/>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7" name="Shape 37"/>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8" name="Shape 38"/>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pPr lvl="0">
                <a:spcBef>
                  <a:spcPts val="0"/>
                </a:spcBef>
                <a:buNone/>
              </a:pPr>
              <a:t>‹#›</a:t>
            </a:fld>
            <a:endParaRPr 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2" name="Shape 42"/>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pPr lvl="0">
                <a:spcBef>
                  <a:spcPts val="0"/>
                </a:spcBef>
                <a:buNone/>
              </a:pPr>
              <a:t>‹#›</a:t>
            </a:fld>
            <a:endParaRPr 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5" name="Shape 45"/>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6" name="Shape 46"/>
          <p:cNvSpPr txBox="1">
            <a:spLocks noGrp="1"/>
          </p:cNvSpPr>
          <p:nvPr>
            <p:ph type="sldNum" idx="12"/>
          </p:nvPr>
        </p:nvSpPr>
        <p:spPr>
          <a:xfrm>
            <a:off x="8472457" y="4663216"/>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zh-TW"/>
              <a:pPr lvl="0">
                <a:spcBef>
                  <a:spcPts val="0"/>
                </a:spcBef>
                <a:buNone/>
              </a:pPr>
              <a:t>‹#›</a:t>
            </a:fld>
            <a:endParaRPr 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4">
            <a:alphaModFix amt="50000"/>
            <a:lum/>
          </a:blip>
          <a:srcRect/>
          <a:stretch>
            <a:fillRect t="-10000" b="-10000"/>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zh-TW" sz="1000">
                <a:solidFill>
                  <a:schemeClr val="dk2"/>
                </a:solidFill>
              </a:rPr>
              <a:pPr lvl="0" algn="r">
                <a:spcBef>
                  <a:spcPts val="0"/>
                </a:spcBef>
                <a:buNone/>
              </a:pPr>
              <a:t>‹#›</a:t>
            </a:fld>
            <a:endParaRPr lang="zh-TW"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www.starfall.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33457;&#34030;&#32291;&#23416;&#29983;&#22522;&#26412;&#33021;&#21147;&#27298;&#26680;&#22283;&#23567;&#33521;&#35486;&#23383;&#24409;&#21477;&#22411;&#20998;&#39006;&#34920;106&#24180;&#20844;&#21578;&#29256;.xl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toryberries.com/" TargetMode="Externa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hyperlink" Target="https://readtheory.org/"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starfall.com/"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210.240.39.205/"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www.storylineonline.ne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tw.voicetube.com/videos/52250"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6U8-cdbfm14"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www.superteacherworksheets.co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kizclub.com/" TargetMode="Externa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teacher.hlc.edu.tw/imain3.asp?id=62&amp;c=952"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google.com.tw/url?sa=i&amp;rct=j&amp;q=&amp;esrc=s&amp;frm=1&amp;source=images&amp;cd=&amp;cad=rja&amp;uact=8&amp;ved=0CAcQjRw&amp;url=http://www.communityroundtable.com/state-of-community-management/friday-roundup-socm-thank-you/&amp;ei=ZAvbVOCCFNCk8AXczYDgDw&amp;psig=AFQjCNHQGHi6bBCruL9MGyPCW4AM6j9kXA&amp;ust=1423727836061967" TargetMode="Externa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4"/>
          <p:cNvSpPr txBox="1">
            <a:spLocks noChangeArrowheads="1"/>
          </p:cNvSpPr>
          <p:nvPr/>
        </p:nvSpPr>
        <p:spPr bwMode="auto">
          <a:xfrm>
            <a:off x="1835150" y="735807"/>
            <a:ext cx="5976938" cy="369332"/>
          </a:xfrm>
          <a:prstGeom prst="rect">
            <a:avLst/>
          </a:prstGeom>
          <a:noFill/>
          <a:ln w="9525">
            <a:noFill/>
            <a:miter lim="800000"/>
            <a:headEnd/>
            <a:tailEnd/>
          </a:ln>
        </p:spPr>
        <p:txBody>
          <a:bodyPr>
            <a:spAutoFit/>
          </a:bodyPr>
          <a:lstStyle/>
          <a:p>
            <a:pPr>
              <a:spcBef>
                <a:spcPct val="50000"/>
              </a:spcBef>
            </a:pPr>
            <a:endParaRPr lang="zh-TW" altLang="zh-TW" sz="1800">
              <a:latin typeface="Arial" charset="0"/>
            </a:endParaRPr>
          </a:p>
        </p:txBody>
      </p:sp>
      <p:sp>
        <p:nvSpPr>
          <p:cNvPr id="1029" name="Text Box 5"/>
          <p:cNvSpPr txBox="1">
            <a:spLocks noChangeArrowheads="1"/>
          </p:cNvSpPr>
          <p:nvPr/>
        </p:nvSpPr>
        <p:spPr bwMode="auto">
          <a:xfrm>
            <a:off x="714348" y="428610"/>
            <a:ext cx="8135937" cy="2985433"/>
          </a:xfrm>
          <a:prstGeom prst="rect">
            <a:avLst/>
          </a:prstGeom>
          <a:noFill/>
          <a:ln w="9525">
            <a:noFill/>
            <a:miter lim="800000"/>
            <a:headEnd/>
            <a:tailEnd/>
          </a:ln>
        </p:spPr>
        <p:txBody>
          <a:bodyPr>
            <a:spAutoFit/>
          </a:bodyPr>
          <a:lstStyle/>
          <a:p>
            <a:pPr>
              <a:spcBef>
                <a:spcPct val="50000"/>
              </a:spcBef>
            </a:pPr>
            <a:r>
              <a:rPr lang="zh-TW" altLang="en-US" sz="4400" b="1" dirty="0">
                <a:solidFill>
                  <a:srgbClr val="660033"/>
                </a:solidFill>
                <a:latin typeface="標楷體" pitchFamily="65" charset="-120"/>
                <a:ea typeface="標楷體" pitchFamily="65" charset="-120"/>
              </a:rPr>
              <a:t>花蓮縣</a:t>
            </a:r>
            <a:r>
              <a:rPr lang="en-US" altLang="zh-TW" sz="4400" b="1" dirty="0" smtClean="0">
                <a:solidFill>
                  <a:srgbClr val="660033"/>
                </a:solidFill>
                <a:latin typeface="標楷體" pitchFamily="65" charset="-120"/>
                <a:ea typeface="標楷體" pitchFamily="65" charset="-120"/>
              </a:rPr>
              <a:t>105</a:t>
            </a:r>
            <a:r>
              <a:rPr lang="zh-TW" altLang="en-US" sz="4400" b="1" dirty="0" smtClean="0">
                <a:solidFill>
                  <a:srgbClr val="660033"/>
                </a:solidFill>
                <a:latin typeface="標楷體" pitchFamily="65" charset="-120"/>
                <a:ea typeface="標楷體" pitchFamily="65" charset="-120"/>
              </a:rPr>
              <a:t>學年度</a:t>
            </a:r>
            <a:r>
              <a:rPr lang="zh-TW" altLang="en-US" sz="4400" b="1" dirty="0">
                <a:solidFill>
                  <a:srgbClr val="660033"/>
                </a:solidFill>
                <a:latin typeface="標楷體" pitchFamily="65" charset="-120"/>
                <a:ea typeface="標楷體" pitchFamily="65" charset="-120"/>
              </a:rPr>
              <a:t>基本能力檢核</a:t>
            </a:r>
          </a:p>
          <a:p>
            <a:pPr>
              <a:spcBef>
                <a:spcPct val="50000"/>
              </a:spcBef>
            </a:pPr>
            <a:r>
              <a:rPr lang="zh-TW" altLang="en-US" sz="4800" b="1" dirty="0">
                <a:solidFill>
                  <a:srgbClr val="660033"/>
                </a:solidFill>
                <a:latin typeface="標楷體" pitchFamily="65" charset="-120"/>
                <a:ea typeface="標楷體" pitchFamily="65" charset="-120"/>
              </a:rPr>
              <a:t>  國小英文試題分析說明暨</a:t>
            </a:r>
            <a:endParaRPr lang="en-US" altLang="zh-TW" sz="4800" b="1" dirty="0">
              <a:solidFill>
                <a:srgbClr val="660033"/>
              </a:solidFill>
              <a:latin typeface="標楷體" pitchFamily="65" charset="-120"/>
              <a:ea typeface="標楷體" pitchFamily="65" charset="-120"/>
            </a:endParaRPr>
          </a:p>
          <a:p>
            <a:pPr>
              <a:spcBef>
                <a:spcPct val="50000"/>
              </a:spcBef>
            </a:pPr>
            <a:r>
              <a:rPr lang="zh-TW" altLang="en-US" sz="4800" b="1" dirty="0">
                <a:solidFill>
                  <a:srgbClr val="660033"/>
                </a:solidFill>
                <a:latin typeface="標楷體" pitchFamily="65" charset="-120"/>
                <a:ea typeface="標楷體" pitchFamily="65" charset="-120"/>
              </a:rPr>
              <a:t>     補救教學建議分享</a:t>
            </a:r>
          </a:p>
        </p:txBody>
      </p:sp>
      <p:sp>
        <p:nvSpPr>
          <p:cNvPr id="1030" name="Text Box 6"/>
          <p:cNvSpPr txBox="1">
            <a:spLocks noChangeArrowheads="1"/>
          </p:cNvSpPr>
          <p:nvPr/>
        </p:nvSpPr>
        <p:spPr bwMode="auto">
          <a:xfrm>
            <a:off x="1908176" y="3921919"/>
            <a:ext cx="4608513" cy="954107"/>
          </a:xfrm>
          <a:prstGeom prst="rect">
            <a:avLst/>
          </a:prstGeom>
          <a:noFill/>
          <a:ln w="9525">
            <a:noFill/>
            <a:miter lim="800000"/>
            <a:headEnd/>
            <a:tailEnd/>
          </a:ln>
        </p:spPr>
        <p:txBody>
          <a:bodyPr>
            <a:spAutoFit/>
          </a:bodyPr>
          <a:lstStyle/>
          <a:p>
            <a:pPr>
              <a:spcBef>
                <a:spcPct val="50000"/>
              </a:spcBef>
            </a:pPr>
            <a:r>
              <a:rPr lang="zh-TW" altLang="en-US" dirty="0">
                <a:solidFill>
                  <a:srgbClr val="000099"/>
                </a:solidFill>
                <a:latin typeface="標楷體" pitchFamily="65" charset="-120"/>
                <a:ea typeface="標楷體" pitchFamily="65" charset="-120"/>
              </a:rPr>
              <a:t>花蓮縣國民教育輔導團</a:t>
            </a:r>
          </a:p>
          <a:p>
            <a:pPr>
              <a:spcBef>
                <a:spcPct val="50000"/>
              </a:spcBef>
            </a:pPr>
            <a:r>
              <a:rPr lang="zh-TW" altLang="en-US" dirty="0">
                <a:solidFill>
                  <a:srgbClr val="000099"/>
                </a:solidFill>
                <a:latin typeface="標楷體" pitchFamily="65" charset="-120"/>
                <a:ea typeface="標楷體" pitchFamily="65" charset="-120"/>
              </a:rPr>
              <a:t>國小英文領域召集人 周春玉校長</a:t>
            </a:r>
            <a:endParaRPr lang="en-US" altLang="zh-TW" dirty="0">
              <a:solidFill>
                <a:srgbClr val="000099"/>
              </a:solidFill>
              <a:latin typeface="標楷體" pitchFamily="65" charset="-120"/>
              <a:ea typeface="標楷體" pitchFamily="65" charset="-120"/>
            </a:endParaRPr>
          </a:p>
          <a:p>
            <a:pPr>
              <a:spcBef>
                <a:spcPct val="50000"/>
              </a:spcBef>
            </a:pPr>
            <a:r>
              <a:rPr lang="zh-TW" altLang="en-US" dirty="0">
                <a:solidFill>
                  <a:srgbClr val="000099"/>
                </a:solidFill>
                <a:latin typeface="標楷體" pitchFamily="65" charset="-120"/>
                <a:ea typeface="標楷體" pitchFamily="65" charset="-120"/>
              </a:rPr>
              <a:t>報告人</a:t>
            </a:r>
            <a:r>
              <a:rPr lang="en-US" altLang="zh-TW" dirty="0">
                <a:solidFill>
                  <a:srgbClr val="000099"/>
                </a:solidFill>
                <a:latin typeface="標楷體" pitchFamily="65" charset="-120"/>
                <a:ea typeface="標楷體" pitchFamily="65" charset="-120"/>
              </a:rPr>
              <a:t>: </a:t>
            </a:r>
            <a:r>
              <a:rPr lang="zh-TW" altLang="en-US" dirty="0" smtClean="0">
                <a:solidFill>
                  <a:srgbClr val="000099"/>
                </a:solidFill>
                <a:latin typeface="標楷體" pitchFamily="65" charset="-120"/>
                <a:ea typeface="標楷體" pitchFamily="65" charset="-120"/>
              </a:rPr>
              <a:t>呂佳怡老師</a:t>
            </a:r>
            <a:r>
              <a:rPr lang="zh-TW" altLang="en-US" dirty="0" smtClean="0">
                <a:latin typeface="Arial" charset="0"/>
              </a:rPr>
              <a:t>   </a:t>
            </a:r>
            <a:endParaRPr lang="zh-TW" altLang="en-US" dirty="0">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428596" y="142858"/>
            <a:ext cx="8229600" cy="638175"/>
          </a:xfrm>
        </p:spPr>
        <p:txBody>
          <a:bodyPr/>
          <a:lstStyle/>
          <a:p>
            <a:r>
              <a:rPr lang="en-US" altLang="zh-TW" b="1" dirty="0" smtClean="0">
                <a:solidFill>
                  <a:srgbClr val="0000CC"/>
                </a:solidFill>
                <a:latin typeface="標楷體" pitchFamily="65" charset="-120"/>
                <a:ea typeface="標楷體" pitchFamily="65" charset="-120"/>
              </a:rPr>
              <a:t>105</a:t>
            </a:r>
            <a:r>
              <a:rPr lang="zh-TW" altLang="en-US" b="1" dirty="0" smtClean="0">
                <a:solidFill>
                  <a:srgbClr val="0000CC"/>
                </a:solidFill>
                <a:latin typeface="標楷體" pitchFamily="65" charset="-120"/>
                <a:ea typeface="標楷體" pitchFamily="65" charset="-120"/>
              </a:rPr>
              <a:t>學年度　</a:t>
            </a:r>
            <a:r>
              <a:rPr lang="zh-TW" altLang="en-US" b="1" dirty="0" smtClean="0">
                <a:solidFill>
                  <a:srgbClr val="006600"/>
                </a:solidFill>
                <a:latin typeface="標楷體" pitchFamily="65" charset="-120"/>
                <a:ea typeface="標楷體" pitchFamily="65" charset="-120"/>
              </a:rPr>
              <a:t>五年級</a:t>
            </a:r>
            <a:r>
              <a:rPr lang="zh-TW" altLang="en-US" b="1" dirty="0" smtClean="0">
                <a:solidFill>
                  <a:srgbClr val="0000CC"/>
                </a:solidFill>
                <a:latin typeface="標楷體" pitchFamily="65" charset="-120"/>
                <a:ea typeface="標楷體" pitchFamily="65" charset="-120"/>
              </a:rPr>
              <a:t>　</a:t>
            </a:r>
            <a:r>
              <a:rPr lang="zh-TW" altLang="zh-TW" b="1" dirty="0" smtClean="0">
                <a:solidFill>
                  <a:srgbClr val="0000CC"/>
                </a:solidFill>
                <a:latin typeface="標楷體" pitchFamily="65" charset="-120"/>
                <a:ea typeface="標楷體" pitchFamily="65" charset="-120"/>
              </a:rPr>
              <a:t>測驗題型</a:t>
            </a:r>
            <a:r>
              <a:rPr lang="zh-TW" altLang="en-US" b="1" dirty="0" smtClean="0">
                <a:solidFill>
                  <a:srgbClr val="0000CC"/>
                </a:solidFill>
                <a:latin typeface="標楷體" pitchFamily="65" charset="-120"/>
                <a:ea typeface="標楷體" pitchFamily="65" charset="-120"/>
              </a:rPr>
              <a:t>-</a:t>
            </a:r>
            <a:r>
              <a:rPr lang="en-US" altLang="zh-TW" b="1" dirty="0" smtClean="0">
                <a:solidFill>
                  <a:srgbClr val="0000CC"/>
                </a:solidFill>
                <a:latin typeface="標楷體" pitchFamily="65" charset="-120"/>
                <a:ea typeface="標楷體" pitchFamily="65" charset="-120"/>
              </a:rPr>
              <a:t>1</a:t>
            </a:r>
            <a:endParaRPr lang="en-US" altLang="zh-TW" dirty="0" smtClean="0">
              <a:solidFill>
                <a:srgbClr val="0000CC"/>
              </a:solidFill>
            </a:endParaRPr>
          </a:p>
        </p:txBody>
      </p:sp>
      <p:sp>
        <p:nvSpPr>
          <p:cNvPr id="12291" name="Text Box 5"/>
          <p:cNvSpPr txBox="1">
            <a:spLocks noChangeArrowheads="1"/>
          </p:cNvSpPr>
          <p:nvPr/>
        </p:nvSpPr>
        <p:spPr bwMode="auto">
          <a:xfrm>
            <a:off x="395288" y="714362"/>
            <a:ext cx="8748712"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b="1" dirty="0">
                <a:solidFill>
                  <a:srgbClr val="FF0066"/>
                </a:solidFill>
                <a:latin typeface="Times New Roman" pitchFamily="18" charset="0"/>
                <a:ea typeface="標楷體" pitchFamily="65" charset="-120"/>
              </a:rPr>
              <a:t>第一部份（聽力測驗：</a:t>
            </a:r>
            <a:r>
              <a:rPr lang="en-US" altLang="zh-TW" b="1" dirty="0">
                <a:solidFill>
                  <a:srgbClr val="FF0066"/>
                </a:solidFill>
                <a:latin typeface="Times New Roman" pitchFamily="18" charset="0"/>
                <a:ea typeface="標楷體" pitchFamily="65" charset="-120"/>
              </a:rPr>
              <a:t>1-30</a:t>
            </a:r>
            <a:r>
              <a:rPr lang="zh-TW" altLang="en-US" b="1" dirty="0">
                <a:solidFill>
                  <a:srgbClr val="FF0066"/>
                </a:solidFill>
                <a:latin typeface="Times New Roman" pitchFamily="18" charset="0"/>
                <a:ea typeface="標楷體" pitchFamily="65" charset="-120"/>
              </a:rPr>
              <a:t>題</a:t>
            </a:r>
            <a:r>
              <a:rPr lang="zh-TW" altLang="en-US" b="1" dirty="0" smtClean="0">
                <a:solidFill>
                  <a:srgbClr val="FF0066"/>
                </a:solidFill>
                <a:latin typeface="Times New Roman" pitchFamily="18" charset="0"/>
                <a:ea typeface="標楷體" pitchFamily="65" charset="-120"/>
              </a:rPr>
              <a:t>）</a:t>
            </a:r>
            <a:endParaRPr lang="zh-TW" altLang="en-US" b="1" dirty="0">
              <a:solidFill>
                <a:srgbClr val="FF0066"/>
              </a:solidFill>
              <a:latin typeface="Times New Roman" pitchFamily="18" charset="0"/>
              <a:ea typeface="標楷體" pitchFamily="65" charset="-120"/>
            </a:endParaRPr>
          </a:p>
          <a:p>
            <a:pPr eaLnBrk="1" hangingPunct="1">
              <a:spcBef>
                <a:spcPct val="0"/>
              </a:spcBef>
              <a:buFontTx/>
              <a:buAutoNum type="arabicPeriod"/>
            </a:pPr>
            <a:r>
              <a:rPr lang="zh-TW" altLang="en-US" sz="2300" dirty="0">
                <a:latin typeface="Times New Roman" pitchFamily="18" charset="0"/>
                <a:ea typeface="標楷體" pitchFamily="65" charset="-120"/>
              </a:rPr>
              <a:t>聽辨英文</a:t>
            </a:r>
            <a:r>
              <a:rPr lang="zh-TW" altLang="en-US" sz="2300" b="1" u="sng" dirty="0">
                <a:solidFill>
                  <a:srgbClr val="0000CC"/>
                </a:solidFill>
                <a:latin typeface="Times New Roman" pitchFamily="18" charset="0"/>
                <a:ea typeface="標楷體" pitchFamily="65" charset="-120"/>
              </a:rPr>
              <a:t>字母</a:t>
            </a:r>
            <a:r>
              <a:rPr lang="zh-TW" altLang="en-US" sz="2300" dirty="0">
                <a:latin typeface="Times New Roman" pitchFamily="18" charset="0"/>
                <a:ea typeface="標楷體" pitchFamily="65" charset="-120"/>
              </a:rPr>
              <a:t>的讀音（</a:t>
            </a:r>
            <a:r>
              <a:rPr lang="en-US" altLang="zh-TW" sz="2300" dirty="0">
                <a:latin typeface="Times New Roman" pitchFamily="18" charset="0"/>
                <a:ea typeface="標楷體" pitchFamily="65" charset="-120"/>
              </a:rPr>
              <a:t>2</a:t>
            </a:r>
            <a:r>
              <a:rPr lang="zh-TW" altLang="en-US" sz="2300" dirty="0">
                <a:latin typeface="Times New Roman" pitchFamily="18" charset="0"/>
                <a:ea typeface="標楷體" pitchFamily="65" charset="-120"/>
              </a:rPr>
              <a:t>題</a:t>
            </a:r>
            <a:r>
              <a:rPr lang="zh-TW" altLang="en-US" sz="2300" dirty="0" smtClean="0">
                <a:latin typeface="Times New Roman" pitchFamily="18" charset="0"/>
                <a:ea typeface="標楷體" pitchFamily="65" charset="-120"/>
              </a:rPr>
              <a:t>） </a:t>
            </a:r>
            <a:endParaRPr lang="zh-TW" altLang="en-US" sz="2300" dirty="0">
              <a:latin typeface="Times New Roman" pitchFamily="18" charset="0"/>
              <a:ea typeface="標楷體" pitchFamily="65" charset="-120"/>
            </a:endParaRPr>
          </a:p>
          <a:p>
            <a:pPr eaLnBrk="1" hangingPunct="1">
              <a:spcBef>
                <a:spcPct val="0"/>
              </a:spcBef>
              <a:buFontTx/>
              <a:buAutoNum type="arabicPeriod"/>
            </a:pPr>
            <a:r>
              <a:rPr lang="zh-TW" altLang="en-US" sz="2300" dirty="0">
                <a:latin typeface="Times New Roman" pitchFamily="18" charset="0"/>
                <a:ea typeface="標楷體" pitchFamily="65" charset="-120"/>
              </a:rPr>
              <a:t>聽辨英文單字的</a:t>
            </a:r>
            <a:r>
              <a:rPr lang="zh-TW" altLang="en-US" sz="2300" b="1" u="sng" dirty="0">
                <a:solidFill>
                  <a:srgbClr val="0000CC"/>
                </a:solidFill>
                <a:latin typeface="Times New Roman" pitchFamily="18" charset="0"/>
                <a:ea typeface="標楷體" pitchFamily="65" charset="-120"/>
              </a:rPr>
              <a:t>字首音</a:t>
            </a:r>
            <a:r>
              <a:rPr lang="zh-TW" altLang="en-US" sz="2300" dirty="0">
                <a:latin typeface="Times New Roman" pitchFamily="18" charset="0"/>
                <a:ea typeface="標楷體" pitchFamily="65" charset="-120"/>
              </a:rPr>
              <a:t>（</a:t>
            </a:r>
            <a:r>
              <a:rPr lang="en-US" altLang="zh-TW" sz="2300" dirty="0">
                <a:latin typeface="Times New Roman" pitchFamily="18" charset="0"/>
                <a:ea typeface="標楷體" pitchFamily="65" charset="-120"/>
              </a:rPr>
              <a:t>4</a:t>
            </a:r>
            <a:r>
              <a:rPr lang="zh-TW" altLang="en-US" sz="2300" dirty="0">
                <a:latin typeface="Times New Roman" pitchFamily="18" charset="0"/>
                <a:ea typeface="標楷體" pitchFamily="65" charset="-120"/>
              </a:rPr>
              <a:t>題） </a:t>
            </a:r>
            <a:r>
              <a:rPr lang="zh-TW" altLang="en-US" sz="2300" dirty="0" smtClean="0">
                <a:latin typeface="Times New Roman" pitchFamily="18" charset="0"/>
                <a:ea typeface="標楷體" pitchFamily="65" charset="-120"/>
              </a:rPr>
              <a:t> </a:t>
            </a:r>
            <a:endParaRPr lang="zh-TW" altLang="en-US" sz="2300" dirty="0">
              <a:latin typeface="Times New Roman" pitchFamily="18" charset="0"/>
              <a:ea typeface="標楷體" pitchFamily="65" charset="-120"/>
            </a:endParaRPr>
          </a:p>
          <a:p>
            <a:pPr eaLnBrk="1" hangingPunct="1">
              <a:spcBef>
                <a:spcPct val="0"/>
              </a:spcBef>
              <a:buFontTx/>
              <a:buAutoNum type="arabicPeriod"/>
            </a:pPr>
            <a:r>
              <a:rPr lang="zh-TW" altLang="en-US" sz="2300" dirty="0">
                <a:latin typeface="Times New Roman" pitchFamily="18" charset="0"/>
                <a:ea typeface="標楷體" pitchFamily="65" charset="-120"/>
              </a:rPr>
              <a:t>聽辨英文單字的</a:t>
            </a:r>
            <a:r>
              <a:rPr lang="zh-TW" altLang="en-US" sz="2300" b="1" u="sng" dirty="0">
                <a:solidFill>
                  <a:srgbClr val="0000CC"/>
                </a:solidFill>
                <a:latin typeface="Times New Roman" pitchFamily="18" charset="0"/>
                <a:ea typeface="標楷體" pitchFamily="65" charset="-120"/>
              </a:rPr>
              <a:t>字尾音</a:t>
            </a:r>
            <a:r>
              <a:rPr lang="zh-TW" altLang="en-US" sz="2300" dirty="0">
                <a:latin typeface="Times New Roman" pitchFamily="18" charset="0"/>
                <a:ea typeface="標楷體" pitchFamily="65" charset="-120"/>
              </a:rPr>
              <a:t>（</a:t>
            </a:r>
            <a:r>
              <a:rPr lang="en-US" altLang="zh-TW" sz="2300" dirty="0">
                <a:latin typeface="Times New Roman" pitchFamily="18" charset="0"/>
                <a:ea typeface="標楷體" pitchFamily="65" charset="-120"/>
              </a:rPr>
              <a:t>4</a:t>
            </a:r>
            <a:r>
              <a:rPr lang="zh-TW" altLang="en-US" sz="2300" dirty="0">
                <a:latin typeface="Times New Roman" pitchFamily="18" charset="0"/>
                <a:ea typeface="標楷體" pitchFamily="65" charset="-120"/>
              </a:rPr>
              <a:t>題） </a:t>
            </a:r>
            <a:r>
              <a:rPr lang="zh-TW" altLang="en-US" sz="2300" dirty="0" smtClean="0">
                <a:latin typeface="Times New Roman" pitchFamily="18" charset="0"/>
                <a:ea typeface="標楷體" pitchFamily="65" charset="-120"/>
              </a:rPr>
              <a:t> </a:t>
            </a:r>
            <a:endParaRPr lang="zh-TW" altLang="en-US" sz="2300" dirty="0">
              <a:latin typeface="Times New Roman" pitchFamily="18" charset="0"/>
              <a:ea typeface="標楷體" pitchFamily="65" charset="-120"/>
            </a:endParaRPr>
          </a:p>
          <a:p>
            <a:pPr eaLnBrk="1" hangingPunct="1">
              <a:spcBef>
                <a:spcPct val="0"/>
              </a:spcBef>
              <a:buFontTx/>
              <a:buAutoNum type="arabicPeriod"/>
            </a:pPr>
            <a:r>
              <a:rPr lang="zh-TW" altLang="en-US" sz="2300" dirty="0">
                <a:latin typeface="Times New Roman" pitchFamily="18" charset="0"/>
                <a:ea typeface="標楷體" pitchFamily="65" charset="-120"/>
              </a:rPr>
              <a:t>選出</a:t>
            </a:r>
            <a:r>
              <a:rPr lang="zh-TW" altLang="en-US" sz="2300" b="1" u="sng" dirty="0">
                <a:solidFill>
                  <a:srgbClr val="0000CC"/>
                </a:solidFill>
                <a:latin typeface="Times New Roman" pitchFamily="18" charset="0"/>
                <a:ea typeface="標楷體" pitchFamily="65" charset="-120"/>
              </a:rPr>
              <a:t>母音不一樣</a:t>
            </a:r>
            <a:r>
              <a:rPr lang="zh-TW" altLang="en-US" sz="2300" dirty="0">
                <a:latin typeface="Times New Roman" pitchFamily="18" charset="0"/>
                <a:ea typeface="標楷體" pitchFamily="65" charset="-120"/>
              </a:rPr>
              <a:t>的號碼（</a:t>
            </a:r>
            <a:r>
              <a:rPr lang="en-US" altLang="zh-TW" sz="2300" dirty="0">
                <a:latin typeface="Times New Roman" pitchFamily="18" charset="0"/>
                <a:ea typeface="標楷體" pitchFamily="65" charset="-120"/>
              </a:rPr>
              <a:t>2</a:t>
            </a:r>
            <a:r>
              <a:rPr lang="zh-TW" altLang="en-US" sz="2300" dirty="0">
                <a:latin typeface="Times New Roman" pitchFamily="18" charset="0"/>
                <a:ea typeface="標楷體" pitchFamily="65" charset="-120"/>
              </a:rPr>
              <a:t>題） </a:t>
            </a:r>
            <a:r>
              <a:rPr lang="zh-TW" altLang="en-US" sz="2300" dirty="0" smtClean="0">
                <a:latin typeface="Times New Roman" pitchFamily="18" charset="0"/>
                <a:ea typeface="標楷體" pitchFamily="65" charset="-120"/>
              </a:rPr>
              <a:t> </a:t>
            </a:r>
            <a:endParaRPr lang="en-US" altLang="zh-TW" sz="2300" dirty="0">
              <a:latin typeface="Times New Roman" pitchFamily="18" charset="0"/>
              <a:ea typeface="標楷體" pitchFamily="65" charset="-120"/>
            </a:endParaRPr>
          </a:p>
          <a:p>
            <a:pPr eaLnBrk="1" hangingPunct="1">
              <a:spcBef>
                <a:spcPct val="0"/>
              </a:spcBef>
              <a:buFontTx/>
              <a:buAutoNum type="arabicPeriod"/>
            </a:pPr>
            <a:r>
              <a:rPr lang="zh-TW" altLang="en-US" sz="2300" dirty="0">
                <a:latin typeface="Times New Roman" pitchFamily="18" charset="0"/>
                <a:ea typeface="標楷體" pitchFamily="65" charset="-120"/>
              </a:rPr>
              <a:t>聽辨</a:t>
            </a:r>
            <a:r>
              <a:rPr lang="zh-TW" altLang="en-US" sz="2300" b="1" u="sng" dirty="0">
                <a:solidFill>
                  <a:srgbClr val="0000CC"/>
                </a:solidFill>
                <a:latin typeface="Times New Roman" pitchFamily="18" charset="0"/>
                <a:ea typeface="標楷體" pitchFamily="65" charset="-120"/>
              </a:rPr>
              <a:t>基本單字</a:t>
            </a:r>
            <a:r>
              <a:rPr lang="zh-TW" altLang="en-US" sz="2300" dirty="0">
                <a:latin typeface="Times New Roman" pitchFamily="18" charset="0"/>
                <a:ea typeface="標楷體" pitchFamily="65" charset="-120"/>
              </a:rPr>
              <a:t>（選</a:t>
            </a:r>
            <a:r>
              <a:rPr lang="zh-TW" altLang="en-US" sz="2300" b="1" dirty="0">
                <a:latin typeface="Times New Roman" pitchFamily="18" charset="0"/>
                <a:ea typeface="標楷體" pitchFamily="65" charset="-120"/>
              </a:rPr>
              <a:t>圖</a:t>
            </a:r>
            <a:r>
              <a:rPr lang="en-US" altLang="zh-TW" sz="2300" dirty="0">
                <a:latin typeface="Times New Roman" pitchFamily="18" charset="0"/>
                <a:ea typeface="標楷體" pitchFamily="65" charset="-120"/>
              </a:rPr>
              <a:t>3</a:t>
            </a:r>
            <a:r>
              <a:rPr lang="zh-TW" altLang="en-US" sz="2300" dirty="0">
                <a:latin typeface="Times New Roman" pitchFamily="18" charset="0"/>
                <a:ea typeface="標楷體" pitchFamily="65" charset="-120"/>
              </a:rPr>
              <a:t>題、選</a:t>
            </a:r>
            <a:r>
              <a:rPr lang="zh-TW" altLang="en-US" sz="2300" b="1" dirty="0">
                <a:latin typeface="Times New Roman" pitchFamily="18" charset="0"/>
                <a:ea typeface="標楷體" pitchFamily="65" charset="-120"/>
              </a:rPr>
              <a:t>單字</a:t>
            </a:r>
            <a:r>
              <a:rPr lang="en-US" altLang="zh-TW" sz="2300" dirty="0">
                <a:latin typeface="Times New Roman" pitchFamily="18" charset="0"/>
                <a:ea typeface="標楷體" pitchFamily="65" charset="-120"/>
              </a:rPr>
              <a:t>3</a:t>
            </a:r>
            <a:r>
              <a:rPr lang="zh-TW" altLang="en-US" sz="2300" dirty="0">
                <a:latin typeface="Times New Roman" pitchFamily="18" charset="0"/>
                <a:ea typeface="標楷體" pitchFamily="65" charset="-120"/>
              </a:rPr>
              <a:t>題，共</a:t>
            </a:r>
            <a:r>
              <a:rPr lang="en-US" altLang="zh-TW" sz="2300" dirty="0">
                <a:latin typeface="Times New Roman" pitchFamily="18" charset="0"/>
                <a:ea typeface="標楷體" pitchFamily="65" charset="-120"/>
              </a:rPr>
              <a:t>6</a:t>
            </a:r>
            <a:r>
              <a:rPr lang="zh-TW" altLang="en-US" sz="2300" dirty="0">
                <a:latin typeface="Times New Roman" pitchFamily="18" charset="0"/>
                <a:ea typeface="標楷體" pitchFamily="65" charset="-120"/>
              </a:rPr>
              <a:t>題） </a:t>
            </a:r>
            <a:r>
              <a:rPr lang="zh-TW" altLang="en-US" sz="2300" dirty="0" smtClean="0">
                <a:latin typeface="Times New Roman" pitchFamily="18" charset="0"/>
                <a:ea typeface="標楷體" pitchFamily="65" charset="-120"/>
              </a:rPr>
              <a:t> </a:t>
            </a:r>
            <a:endParaRPr lang="zh-TW" altLang="en-US" sz="2300" dirty="0">
              <a:latin typeface="Times New Roman" pitchFamily="18" charset="0"/>
              <a:ea typeface="標楷體" pitchFamily="65" charset="-120"/>
            </a:endParaRPr>
          </a:p>
          <a:p>
            <a:pPr eaLnBrk="1" hangingPunct="1">
              <a:spcBef>
                <a:spcPct val="0"/>
              </a:spcBef>
              <a:buFontTx/>
              <a:buAutoNum type="arabicPeriod"/>
            </a:pPr>
            <a:r>
              <a:rPr lang="zh-TW" altLang="en-US" sz="2300" dirty="0">
                <a:latin typeface="Times New Roman" pitchFamily="18" charset="0"/>
                <a:ea typeface="標楷體" pitchFamily="65" charset="-120"/>
              </a:rPr>
              <a:t>聽辨</a:t>
            </a:r>
            <a:r>
              <a:rPr lang="zh-TW" altLang="en-US" sz="2300" b="1" u="sng" dirty="0">
                <a:solidFill>
                  <a:srgbClr val="0000CC"/>
                </a:solidFill>
                <a:latin typeface="Times New Roman" pitchFamily="18" charset="0"/>
                <a:ea typeface="標楷體" pitchFamily="65" charset="-120"/>
              </a:rPr>
              <a:t>日常生活用句</a:t>
            </a:r>
            <a:r>
              <a:rPr lang="zh-TW" altLang="en-US" sz="2300" dirty="0">
                <a:latin typeface="Times New Roman" pitchFamily="18" charset="0"/>
                <a:ea typeface="標楷體" pitchFamily="65" charset="-120"/>
              </a:rPr>
              <a:t>（選</a:t>
            </a:r>
            <a:r>
              <a:rPr lang="zh-TW" altLang="en-US" sz="2300" b="1" dirty="0">
                <a:latin typeface="Times New Roman" pitchFamily="18" charset="0"/>
                <a:ea typeface="標楷體" pitchFamily="65" charset="-120"/>
              </a:rPr>
              <a:t>圖</a:t>
            </a:r>
            <a:r>
              <a:rPr lang="en-US" altLang="zh-TW" sz="2300" dirty="0">
                <a:latin typeface="Times New Roman" pitchFamily="18" charset="0"/>
                <a:ea typeface="標楷體" pitchFamily="65" charset="-120"/>
              </a:rPr>
              <a:t>2</a:t>
            </a:r>
            <a:r>
              <a:rPr lang="zh-TW" altLang="en-US" sz="2300" dirty="0">
                <a:latin typeface="Times New Roman" pitchFamily="18" charset="0"/>
                <a:ea typeface="標楷體" pitchFamily="65" charset="-120"/>
              </a:rPr>
              <a:t>題、選</a:t>
            </a:r>
            <a:r>
              <a:rPr lang="zh-TW" altLang="en-US" sz="2300" b="1" dirty="0">
                <a:latin typeface="Times New Roman" pitchFamily="18" charset="0"/>
                <a:ea typeface="標楷體" pitchFamily="65" charset="-120"/>
              </a:rPr>
              <a:t>句子</a:t>
            </a:r>
            <a:r>
              <a:rPr lang="en-US" altLang="zh-TW" sz="2300" dirty="0">
                <a:latin typeface="Times New Roman" pitchFamily="18" charset="0"/>
                <a:ea typeface="標楷體" pitchFamily="65" charset="-120"/>
              </a:rPr>
              <a:t>2</a:t>
            </a:r>
            <a:r>
              <a:rPr lang="zh-TW" altLang="en-US" sz="2300" dirty="0">
                <a:latin typeface="Times New Roman" pitchFamily="18" charset="0"/>
                <a:ea typeface="標楷體" pitchFamily="65" charset="-120"/>
              </a:rPr>
              <a:t>題，共</a:t>
            </a:r>
            <a:r>
              <a:rPr lang="en-US" altLang="zh-TW" sz="2300" dirty="0">
                <a:latin typeface="Times New Roman" pitchFamily="18" charset="0"/>
                <a:ea typeface="標楷體" pitchFamily="65" charset="-120"/>
              </a:rPr>
              <a:t>4</a:t>
            </a:r>
            <a:r>
              <a:rPr lang="zh-TW" altLang="en-US" sz="2300" dirty="0">
                <a:latin typeface="Times New Roman" pitchFamily="18" charset="0"/>
                <a:ea typeface="標楷體" pitchFamily="65" charset="-120"/>
              </a:rPr>
              <a:t>題） </a:t>
            </a:r>
          </a:p>
          <a:p>
            <a:pPr eaLnBrk="1" hangingPunct="1">
              <a:spcBef>
                <a:spcPct val="0"/>
              </a:spcBef>
              <a:buFontTx/>
              <a:buAutoNum type="arabicPeriod"/>
            </a:pPr>
            <a:r>
              <a:rPr lang="zh-TW" altLang="en-US" sz="2300" dirty="0">
                <a:latin typeface="Times New Roman" pitchFamily="18" charset="0"/>
                <a:ea typeface="標楷體" pitchFamily="65" charset="-120"/>
              </a:rPr>
              <a:t>聽辨簡易</a:t>
            </a:r>
            <a:r>
              <a:rPr lang="zh-TW" altLang="en-US" sz="2300" b="1" u="sng" dirty="0">
                <a:solidFill>
                  <a:srgbClr val="0000CC"/>
                </a:solidFill>
                <a:latin typeface="Times New Roman" pitchFamily="18" charset="0"/>
                <a:ea typeface="標楷體" pitchFamily="65" charset="-120"/>
              </a:rPr>
              <a:t>句型</a:t>
            </a:r>
            <a:r>
              <a:rPr lang="zh-TW" altLang="en-US" sz="2300" dirty="0">
                <a:latin typeface="Times New Roman" pitchFamily="18" charset="0"/>
                <a:ea typeface="標楷體" pitchFamily="65" charset="-120"/>
              </a:rPr>
              <a:t>並回答問題（選</a:t>
            </a:r>
            <a:r>
              <a:rPr lang="zh-TW" altLang="en-US" sz="2300" b="1" dirty="0">
                <a:latin typeface="Times New Roman" pitchFamily="18" charset="0"/>
                <a:ea typeface="標楷體" pitchFamily="65" charset="-120"/>
              </a:rPr>
              <a:t>圖</a:t>
            </a:r>
            <a:r>
              <a:rPr lang="en-US" altLang="zh-TW" sz="2300" dirty="0">
                <a:latin typeface="Times New Roman" pitchFamily="18" charset="0"/>
                <a:ea typeface="標楷體" pitchFamily="65" charset="-120"/>
              </a:rPr>
              <a:t>2</a:t>
            </a:r>
            <a:r>
              <a:rPr lang="zh-TW" altLang="en-US" sz="2300" dirty="0">
                <a:latin typeface="Times New Roman" pitchFamily="18" charset="0"/>
                <a:ea typeface="標楷體" pitchFamily="65" charset="-120"/>
              </a:rPr>
              <a:t>題、選</a:t>
            </a:r>
            <a:r>
              <a:rPr lang="zh-TW" altLang="en-US" sz="2300" b="1" dirty="0">
                <a:latin typeface="Times New Roman" pitchFamily="18" charset="0"/>
                <a:ea typeface="標楷體" pitchFamily="65" charset="-120"/>
              </a:rPr>
              <a:t>句子</a:t>
            </a:r>
            <a:r>
              <a:rPr lang="en-US" altLang="zh-TW" sz="2300" dirty="0">
                <a:latin typeface="Times New Roman" pitchFamily="18" charset="0"/>
                <a:ea typeface="標楷體" pitchFamily="65" charset="-120"/>
              </a:rPr>
              <a:t>2</a:t>
            </a:r>
            <a:r>
              <a:rPr lang="zh-TW" altLang="en-US" sz="2300" dirty="0">
                <a:latin typeface="Times New Roman" pitchFamily="18" charset="0"/>
                <a:ea typeface="標楷體" pitchFamily="65" charset="-120"/>
              </a:rPr>
              <a:t>題，共</a:t>
            </a:r>
            <a:r>
              <a:rPr lang="en-US" altLang="zh-TW" sz="2300" dirty="0">
                <a:latin typeface="Times New Roman" pitchFamily="18" charset="0"/>
                <a:ea typeface="標楷體" pitchFamily="65" charset="-120"/>
              </a:rPr>
              <a:t>4</a:t>
            </a:r>
            <a:r>
              <a:rPr lang="zh-TW" altLang="en-US" sz="2300" dirty="0">
                <a:latin typeface="Times New Roman" pitchFamily="18" charset="0"/>
                <a:ea typeface="標楷體" pitchFamily="65" charset="-120"/>
              </a:rPr>
              <a:t>題） </a:t>
            </a:r>
            <a:r>
              <a:rPr lang="zh-TW" altLang="en-US" sz="2300" dirty="0" smtClean="0">
                <a:latin typeface="Times New Roman" pitchFamily="18" charset="0"/>
                <a:ea typeface="標楷體" pitchFamily="65" charset="-120"/>
              </a:rPr>
              <a:t> </a:t>
            </a:r>
            <a:endParaRPr lang="zh-TW" altLang="en-US" sz="2300" dirty="0">
              <a:latin typeface="Times New Roman" pitchFamily="18" charset="0"/>
              <a:ea typeface="標楷體" pitchFamily="65" charset="-120"/>
            </a:endParaRPr>
          </a:p>
          <a:p>
            <a:pPr eaLnBrk="1" hangingPunct="1">
              <a:spcBef>
                <a:spcPct val="0"/>
              </a:spcBef>
              <a:buFontTx/>
              <a:buAutoNum type="arabicPeriod"/>
            </a:pPr>
            <a:r>
              <a:rPr lang="zh-TW" altLang="en-US" sz="2300" dirty="0">
                <a:latin typeface="Times New Roman" pitchFamily="18" charset="0"/>
                <a:ea typeface="標楷體" pitchFamily="65" charset="-120"/>
              </a:rPr>
              <a:t>聽辨</a:t>
            </a:r>
            <a:r>
              <a:rPr lang="zh-TW" altLang="en-US" sz="2300" b="1" u="sng" dirty="0">
                <a:solidFill>
                  <a:srgbClr val="0000CC"/>
                </a:solidFill>
                <a:latin typeface="Times New Roman" pitchFamily="18" charset="0"/>
                <a:ea typeface="標楷體" pitchFamily="65" charset="-120"/>
              </a:rPr>
              <a:t>日常對話</a:t>
            </a:r>
            <a:r>
              <a:rPr lang="zh-TW" altLang="en-US" sz="2300" dirty="0">
                <a:latin typeface="Times New Roman" pitchFamily="18" charset="0"/>
                <a:ea typeface="標楷體" pitchFamily="65" charset="-120"/>
              </a:rPr>
              <a:t>（選</a:t>
            </a:r>
            <a:r>
              <a:rPr lang="zh-TW" altLang="en-US" sz="2300" b="1" dirty="0">
                <a:latin typeface="Times New Roman" pitchFamily="18" charset="0"/>
                <a:ea typeface="標楷體" pitchFamily="65" charset="-120"/>
              </a:rPr>
              <a:t>圖</a:t>
            </a:r>
            <a:r>
              <a:rPr lang="en-US" altLang="zh-TW" sz="2300" dirty="0">
                <a:latin typeface="Times New Roman" pitchFamily="18" charset="0"/>
                <a:ea typeface="標楷體" pitchFamily="65" charset="-120"/>
              </a:rPr>
              <a:t>2</a:t>
            </a:r>
            <a:r>
              <a:rPr lang="zh-TW" altLang="en-US" sz="2300" dirty="0">
                <a:latin typeface="Times New Roman" pitchFamily="18" charset="0"/>
                <a:ea typeface="標楷體" pitchFamily="65" charset="-120"/>
              </a:rPr>
              <a:t>題、選</a:t>
            </a:r>
            <a:r>
              <a:rPr lang="zh-TW" altLang="en-US" sz="2300" b="1" dirty="0">
                <a:latin typeface="Times New Roman" pitchFamily="18" charset="0"/>
                <a:ea typeface="標楷體" pitchFamily="65" charset="-120"/>
              </a:rPr>
              <a:t>單字</a:t>
            </a:r>
            <a:r>
              <a:rPr lang="en-US" altLang="zh-TW" sz="2300" dirty="0">
                <a:latin typeface="Times New Roman" pitchFamily="18" charset="0"/>
                <a:ea typeface="標楷體" pitchFamily="65" charset="-120"/>
              </a:rPr>
              <a:t>1</a:t>
            </a:r>
            <a:r>
              <a:rPr lang="zh-TW" altLang="en-US" sz="2300" dirty="0">
                <a:latin typeface="Times New Roman" pitchFamily="18" charset="0"/>
                <a:ea typeface="標楷體" pitchFamily="65" charset="-120"/>
              </a:rPr>
              <a:t>題、選</a:t>
            </a:r>
            <a:r>
              <a:rPr lang="zh-TW" altLang="en-US" sz="2300" b="1" dirty="0">
                <a:latin typeface="Times New Roman" pitchFamily="18" charset="0"/>
                <a:ea typeface="標楷體" pitchFamily="65" charset="-120"/>
              </a:rPr>
              <a:t>句子</a:t>
            </a:r>
            <a:r>
              <a:rPr lang="en-US" altLang="zh-TW" sz="2300" dirty="0">
                <a:latin typeface="Times New Roman" pitchFamily="18" charset="0"/>
                <a:ea typeface="標楷體" pitchFamily="65" charset="-120"/>
              </a:rPr>
              <a:t>1</a:t>
            </a:r>
            <a:r>
              <a:rPr lang="zh-TW" altLang="en-US" sz="2300" dirty="0">
                <a:latin typeface="Times New Roman" pitchFamily="18" charset="0"/>
                <a:ea typeface="標楷體" pitchFamily="65" charset="-120"/>
              </a:rPr>
              <a:t>題，共</a:t>
            </a:r>
            <a:r>
              <a:rPr lang="en-US" altLang="zh-TW" sz="2300" dirty="0">
                <a:latin typeface="Times New Roman" pitchFamily="18" charset="0"/>
                <a:ea typeface="標楷體" pitchFamily="65" charset="-120"/>
              </a:rPr>
              <a:t>4</a:t>
            </a:r>
            <a:r>
              <a:rPr lang="zh-TW" altLang="en-US" sz="2300" dirty="0">
                <a:latin typeface="Times New Roman" pitchFamily="18" charset="0"/>
                <a:ea typeface="標楷體" pitchFamily="65" charset="-120"/>
              </a:rPr>
              <a:t>題</a:t>
            </a:r>
            <a:r>
              <a:rPr lang="zh-TW" altLang="en-US" sz="2300" dirty="0" smtClean="0">
                <a:latin typeface="Times New Roman" pitchFamily="18" charset="0"/>
                <a:ea typeface="標楷體" pitchFamily="65" charset="-120"/>
              </a:rPr>
              <a:t>） </a:t>
            </a:r>
            <a:endParaRPr lang="zh-TW" altLang="en-US" sz="2300" dirty="0">
              <a:latin typeface="Times New Roman" pitchFamily="18" charset="0"/>
              <a:ea typeface="標楷體" pitchFamily="65" charset="-12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idx="4294967295"/>
          </p:nvPr>
        </p:nvSpPr>
        <p:spPr>
          <a:xfrm>
            <a:off x="457200" y="205979"/>
            <a:ext cx="8229600" cy="638175"/>
          </a:xfrm>
        </p:spPr>
        <p:txBody>
          <a:bodyPr/>
          <a:lstStyle/>
          <a:p>
            <a:r>
              <a:rPr lang="en-US" altLang="zh-TW" b="1" dirty="0" smtClean="0">
                <a:solidFill>
                  <a:srgbClr val="0000CC"/>
                </a:solidFill>
                <a:latin typeface="標楷體" pitchFamily="65" charset="-120"/>
                <a:ea typeface="標楷體" pitchFamily="65" charset="-120"/>
              </a:rPr>
              <a:t>105</a:t>
            </a:r>
            <a:r>
              <a:rPr lang="zh-TW" altLang="en-US" b="1" dirty="0" smtClean="0">
                <a:solidFill>
                  <a:srgbClr val="0000CC"/>
                </a:solidFill>
                <a:latin typeface="標楷體" pitchFamily="65" charset="-120"/>
                <a:ea typeface="標楷體" pitchFamily="65" charset="-120"/>
              </a:rPr>
              <a:t>學年度　</a:t>
            </a:r>
            <a:r>
              <a:rPr lang="zh-TW" altLang="en-US" b="1" dirty="0" smtClean="0">
                <a:solidFill>
                  <a:srgbClr val="006600"/>
                </a:solidFill>
                <a:latin typeface="標楷體" pitchFamily="65" charset="-120"/>
                <a:ea typeface="標楷體" pitchFamily="65" charset="-120"/>
              </a:rPr>
              <a:t>五年級</a:t>
            </a:r>
            <a:r>
              <a:rPr lang="zh-TW" altLang="en-US" b="1" dirty="0" smtClean="0">
                <a:solidFill>
                  <a:srgbClr val="0000CC"/>
                </a:solidFill>
                <a:latin typeface="標楷體" pitchFamily="65" charset="-120"/>
                <a:ea typeface="標楷體" pitchFamily="65" charset="-120"/>
              </a:rPr>
              <a:t>　</a:t>
            </a:r>
            <a:r>
              <a:rPr lang="zh-TW" altLang="zh-TW" b="1" dirty="0" smtClean="0">
                <a:solidFill>
                  <a:srgbClr val="0000CC"/>
                </a:solidFill>
                <a:latin typeface="標楷體" pitchFamily="65" charset="-120"/>
                <a:ea typeface="標楷體" pitchFamily="65" charset="-120"/>
              </a:rPr>
              <a:t>測驗題型</a:t>
            </a:r>
            <a:r>
              <a:rPr lang="zh-TW" altLang="en-US" b="1" dirty="0" smtClean="0">
                <a:solidFill>
                  <a:srgbClr val="0000CC"/>
                </a:solidFill>
                <a:latin typeface="標楷體" pitchFamily="65" charset="-120"/>
                <a:ea typeface="標楷體" pitchFamily="65" charset="-120"/>
              </a:rPr>
              <a:t>-</a:t>
            </a:r>
            <a:r>
              <a:rPr lang="en-US" altLang="zh-TW" b="1" dirty="0" smtClean="0">
                <a:solidFill>
                  <a:srgbClr val="0000CC"/>
                </a:solidFill>
                <a:latin typeface="標楷體" pitchFamily="65" charset="-120"/>
                <a:ea typeface="標楷體" pitchFamily="65" charset="-120"/>
              </a:rPr>
              <a:t>2</a:t>
            </a:r>
            <a:endParaRPr lang="en-US" altLang="zh-TW" dirty="0" smtClean="0">
              <a:solidFill>
                <a:srgbClr val="0000CC"/>
              </a:solidFill>
            </a:endParaRPr>
          </a:p>
        </p:txBody>
      </p:sp>
      <p:sp>
        <p:nvSpPr>
          <p:cNvPr id="13315" name="Text Box 3"/>
          <p:cNvSpPr txBox="1">
            <a:spLocks noChangeArrowheads="1"/>
          </p:cNvSpPr>
          <p:nvPr/>
        </p:nvSpPr>
        <p:spPr bwMode="auto">
          <a:xfrm>
            <a:off x="250826" y="857238"/>
            <a:ext cx="8569325" cy="3600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spcBef>
                <a:spcPct val="20000"/>
              </a:spcBef>
              <a:buChar char="•"/>
              <a:defRPr kumimoji="1" sz="3200">
                <a:solidFill>
                  <a:schemeClr val="tx1"/>
                </a:solidFill>
                <a:latin typeface="Arial" pitchFamily="34" charset="0"/>
                <a:ea typeface="新細明體" pitchFamily="18" charset="-120"/>
              </a:defRPr>
            </a:lvl1pPr>
            <a:lvl2pPr marL="800100" indent="-34290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b="1" dirty="0">
                <a:solidFill>
                  <a:srgbClr val="FF0066"/>
                </a:solidFill>
                <a:latin typeface="Times New Roman" pitchFamily="18" charset="0"/>
                <a:ea typeface="標楷體" pitchFamily="65" charset="-120"/>
              </a:rPr>
              <a:t>第二部份（讀寫理解測驗：</a:t>
            </a:r>
            <a:r>
              <a:rPr lang="en-US" altLang="zh-TW" b="1" dirty="0">
                <a:solidFill>
                  <a:srgbClr val="FF0066"/>
                </a:solidFill>
                <a:latin typeface="Times New Roman" pitchFamily="18" charset="0"/>
                <a:ea typeface="標楷體" pitchFamily="65" charset="-120"/>
              </a:rPr>
              <a:t>31-50</a:t>
            </a:r>
            <a:r>
              <a:rPr lang="zh-TW" altLang="en-US" b="1" dirty="0">
                <a:solidFill>
                  <a:srgbClr val="FF0066"/>
                </a:solidFill>
                <a:latin typeface="Times New Roman" pitchFamily="18" charset="0"/>
                <a:ea typeface="標楷體" pitchFamily="65" charset="-120"/>
              </a:rPr>
              <a:t>題</a:t>
            </a:r>
            <a:r>
              <a:rPr lang="zh-TW" altLang="en-US" b="1" dirty="0" smtClean="0">
                <a:solidFill>
                  <a:srgbClr val="FF0066"/>
                </a:solidFill>
                <a:latin typeface="Times New Roman" pitchFamily="18" charset="0"/>
                <a:ea typeface="標楷體" pitchFamily="65" charset="-120"/>
              </a:rPr>
              <a:t>）</a:t>
            </a:r>
            <a:endParaRPr lang="zh-TW" altLang="en-US" sz="2800" b="1" dirty="0">
              <a:latin typeface="Times New Roman" pitchFamily="18" charset="0"/>
              <a:ea typeface="標楷體" pitchFamily="65" charset="-120"/>
            </a:endParaRPr>
          </a:p>
          <a:p>
            <a:pPr lvl="1" eaLnBrk="1" hangingPunct="1">
              <a:spcBef>
                <a:spcPct val="0"/>
              </a:spcBef>
              <a:buFontTx/>
              <a:buAutoNum type="arabicPeriod"/>
            </a:pPr>
            <a:r>
              <a:rPr lang="zh-TW" altLang="en-US" dirty="0">
                <a:latin typeface="Times New Roman" pitchFamily="18" charset="0"/>
                <a:ea typeface="標楷體" pitchFamily="65" charset="-120"/>
              </a:rPr>
              <a:t>辨識英文</a:t>
            </a:r>
            <a:r>
              <a:rPr lang="zh-TW" altLang="en-US" b="1" u="sng" dirty="0">
                <a:solidFill>
                  <a:srgbClr val="0000CC"/>
                </a:solidFill>
                <a:latin typeface="Times New Roman" pitchFamily="18" charset="0"/>
                <a:ea typeface="標楷體" pitchFamily="65" charset="-120"/>
              </a:rPr>
              <a:t>字母大小寫及其次序</a:t>
            </a:r>
            <a:r>
              <a:rPr lang="zh-TW" altLang="en-US" dirty="0">
                <a:latin typeface="Times New Roman" pitchFamily="18" charset="0"/>
                <a:ea typeface="標楷體" pitchFamily="65" charset="-120"/>
              </a:rPr>
              <a:t>（</a:t>
            </a:r>
            <a:r>
              <a:rPr lang="en-US" altLang="zh-TW" dirty="0">
                <a:latin typeface="Times New Roman" pitchFamily="18" charset="0"/>
                <a:ea typeface="標楷體" pitchFamily="65" charset="-120"/>
              </a:rPr>
              <a:t>2</a:t>
            </a:r>
            <a:r>
              <a:rPr lang="zh-TW" altLang="en-US" dirty="0">
                <a:latin typeface="Times New Roman" pitchFamily="18" charset="0"/>
                <a:ea typeface="標楷體" pitchFamily="65" charset="-120"/>
              </a:rPr>
              <a:t>題） </a:t>
            </a:r>
            <a:r>
              <a:rPr lang="zh-TW" altLang="en-US" dirty="0" smtClean="0">
                <a:latin typeface="Times New Roman" pitchFamily="18" charset="0"/>
                <a:ea typeface="標楷體" pitchFamily="65" charset="-120"/>
              </a:rPr>
              <a:t> </a:t>
            </a:r>
            <a:endParaRPr lang="zh-TW" altLang="en-US" dirty="0">
              <a:latin typeface="Times New Roman" pitchFamily="18" charset="0"/>
              <a:ea typeface="標楷體" pitchFamily="65" charset="-120"/>
            </a:endParaRPr>
          </a:p>
          <a:p>
            <a:pPr lvl="1" eaLnBrk="1" hangingPunct="1">
              <a:spcBef>
                <a:spcPct val="0"/>
              </a:spcBef>
              <a:buFontTx/>
              <a:buAutoNum type="arabicPeriod"/>
            </a:pPr>
            <a:r>
              <a:rPr lang="zh-TW" altLang="en-US" dirty="0">
                <a:latin typeface="Times New Roman" pitchFamily="18" charset="0"/>
                <a:ea typeface="標楷體" pitchFamily="65" charset="-120"/>
              </a:rPr>
              <a:t>辨識</a:t>
            </a:r>
            <a:r>
              <a:rPr lang="zh-TW" altLang="en-US" b="1" u="sng" dirty="0">
                <a:solidFill>
                  <a:srgbClr val="0000CC"/>
                </a:solidFill>
                <a:latin typeface="Times New Roman" pitchFamily="18" charset="0"/>
                <a:ea typeface="標楷體" pitchFamily="65" charset="-120"/>
              </a:rPr>
              <a:t>正確的書寫</a:t>
            </a:r>
            <a:r>
              <a:rPr lang="zh-TW" altLang="en-US" dirty="0">
                <a:latin typeface="Times New Roman" pitchFamily="18" charset="0"/>
                <a:ea typeface="標楷體" pitchFamily="65" charset="-120"/>
              </a:rPr>
              <a:t>（</a:t>
            </a:r>
            <a:r>
              <a:rPr lang="zh-TW" altLang="en-US" b="1" u="sng" dirty="0">
                <a:latin typeface="Times New Roman" pitchFamily="18" charset="0"/>
                <a:ea typeface="標楷體" pitchFamily="65" charset="-120"/>
              </a:rPr>
              <a:t>單字</a:t>
            </a:r>
            <a:r>
              <a:rPr lang="en-US" altLang="zh-TW" dirty="0">
                <a:latin typeface="Times New Roman" pitchFamily="18" charset="0"/>
                <a:ea typeface="標楷體" pitchFamily="65" charset="-120"/>
              </a:rPr>
              <a:t>1</a:t>
            </a:r>
            <a:r>
              <a:rPr lang="zh-TW" altLang="en-US" dirty="0">
                <a:latin typeface="Times New Roman" pitchFamily="18" charset="0"/>
                <a:ea typeface="標楷體" pitchFamily="65" charset="-120"/>
              </a:rPr>
              <a:t>題，</a:t>
            </a:r>
            <a:r>
              <a:rPr lang="zh-TW" altLang="en-US" b="1" u="sng" dirty="0">
                <a:latin typeface="Times New Roman" pitchFamily="18" charset="0"/>
                <a:ea typeface="標楷體" pitchFamily="65" charset="-120"/>
              </a:rPr>
              <a:t>句子</a:t>
            </a:r>
            <a:r>
              <a:rPr lang="en-US" altLang="zh-TW" dirty="0">
                <a:latin typeface="Times New Roman" pitchFamily="18" charset="0"/>
                <a:ea typeface="標楷體" pitchFamily="65" charset="-120"/>
              </a:rPr>
              <a:t>1</a:t>
            </a:r>
            <a:r>
              <a:rPr lang="zh-TW" altLang="en-US" dirty="0">
                <a:latin typeface="Times New Roman" pitchFamily="18" charset="0"/>
                <a:ea typeface="標楷體" pitchFamily="65" charset="-120"/>
              </a:rPr>
              <a:t>題，共</a:t>
            </a:r>
            <a:r>
              <a:rPr lang="en-US" altLang="zh-TW" dirty="0">
                <a:latin typeface="Times New Roman" pitchFamily="18" charset="0"/>
                <a:ea typeface="標楷體" pitchFamily="65" charset="-120"/>
              </a:rPr>
              <a:t>2</a:t>
            </a:r>
            <a:r>
              <a:rPr lang="zh-TW" altLang="en-US" dirty="0">
                <a:latin typeface="Times New Roman" pitchFamily="18" charset="0"/>
                <a:ea typeface="標楷體" pitchFamily="65" charset="-120"/>
              </a:rPr>
              <a:t>題） </a:t>
            </a:r>
            <a:r>
              <a:rPr lang="zh-TW" altLang="en-US" dirty="0" smtClean="0">
                <a:latin typeface="Times New Roman" pitchFamily="18" charset="0"/>
                <a:ea typeface="標楷體" pitchFamily="65" charset="-120"/>
              </a:rPr>
              <a:t> 依</a:t>
            </a:r>
            <a:r>
              <a:rPr lang="zh-TW" altLang="en-US" b="1" u="sng" dirty="0">
                <a:solidFill>
                  <a:srgbClr val="0000CC"/>
                </a:solidFill>
                <a:latin typeface="Times New Roman" pitchFamily="18" charset="0"/>
                <a:ea typeface="標楷體" pitchFamily="65" charset="-120"/>
              </a:rPr>
              <a:t>句子</a:t>
            </a:r>
            <a:r>
              <a:rPr lang="zh-TW" altLang="en-US" dirty="0">
                <a:latin typeface="Times New Roman" pitchFamily="18" charset="0"/>
                <a:ea typeface="標楷體" pitchFamily="65" charset="-120"/>
              </a:rPr>
              <a:t>選出正確的</a:t>
            </a:r>
            <a:r>
              <a:rPr lang="zh-TW" altLang="en-US" u="sng" dirty="0">
                <a:latin typeface="Times New Roman" pitchFamily="18" charset="0"/>
                <a:ea typeface="標楷體" pitchFamily="65" charset="-120"/>
              </a:rPr>
              <a:t>圖片</a:t>
            </a:r>
            <a:r>
              <a:rPr lang="zh-TW" altLang="en-US" dirty="0">
                <a:latin typeface="Times New Roman" pitchFamily="18" charset="0"/>
                <a:ea typeface="標楷體" pitchFamily="65" charset="-120"/>
              </a:rPr>
              <a:t>（</a:t>
            </a:r>
            <a:r>
              <a:rPr lang="en-US" altLang="zh-TW" dirty="0">
                <a:latin typeface="Times New Roman" pitchFamily="18" charset="0"/>
                <a:ea typeface="標楷體" pitchFamily="65" charset="-120"/>
              </a:rPr>
              <a:t>2</a:t>
            </a:r>
            <a:r>
              <a:rPr lang="zh-TW" altLang="en-US" dirty="0">
                <a:latin typeface="Times New Roman" pitchFamily="18" charset="0"/>
                <a:ea typeface="標楷體" pitchFamily="65" charset="-120"/>
              </a:rPr>
              <a:t>題） </a:t>
            </a:r>
            <a:r>
              <a:rPr lang="zh-TW" altLang="en-US" dirty="0" smtClean="0">
                <a:latin typeface="Times New Roman" pitchFamily="18" charset="0"/>
                <a:ea typeface="標楷體" pitchFamily="65" charset="-120"/>
              </a:rPr>
              <a:t> </a:t>
            </a:r>
            <a:endParaRPr lang="zh-TW" altLang="en-US" dirty="0">
              <a:latin typeface="Times New Roman" pitchFamily="18" charset="0"/>
              <a:ea typeface="標楷體" pitchFamily="65" charset="-120"/>
            </a:endParaRPr>
          </a:p>
          <a:p>
            <a:pPr lvl="1" eaLnBrk="1" hangingPunct="1">
              <a:spcBef>
                <a:spcPct val="0"/>
              </a:spcBef>
              <a:buFontTx/>
              <a:buAutoNum type="arabicPeriod"/>
            </a:pPr>
            <a:r>
              <a:rPr lang="zh-TW" altLang="en-US" dirty="0">
                <a:latin typeface="Times New Roman" pitchFamily="18" charset="0"/>
                <a:ea typeface="標楷體" pitchFamily="65" charset="-120"/>
              </a:rPr>
              <a:t>依圖片及提示句子選出</a:t>
            </a:r>
            <a:r>
              <a:rPr lang="zh-TW" altLang="en-US" b="1" u="sng" dirty="0">
                <a:solidFill>
                  <a:srgbClr val="0000CC"/>
                </a:solidFill>
                <a:latin typeface="Times New Roman" pitchFamily="18" charset="0"/>
                <a:ea typeface="標楷體" pitchFamily="65" charset="-120"/>
              </a:rPr>
              <a:t>合適回答</a:t>
            </a:r>
            <a:r>
              <a:rPr lang="zh-TW" altLang="en-US" dirty="0">
                <a:latin typeface="Times New Roman" pitchFamily="18" charset="0"/>
                <a:ea typeface="標楷體" pitchFamily="65" charset="-120"/>
              </a:rPr>
              <a:t>（</a:t>
            </a:r>
            <a:r>
              <a:rPr lang="en-US" altLang="zh-TW" dirty="0">
                <a:latin typeface="Times New Roman" pitchFamily="18" charset="0"/>
                <a:ea typeface="標楷體" pitchFamily="65" charset="-120"/>
              </a:rPr>
              <a:t>3</a:t>
            </a:r>
            <a:r>
              <a:rPr lang="zh-TW" altLang="en-US" dirty="0">
                <a:latin typeface="Times New Roman" pitchFamily="18" charset="0"/>
                <a:ea typeface="標楷體" pitchFamily="65" charset="-120"/>
              </a:rPr>
              <a:t>題） </a:t>
            </a:r>
            <a:r>
              <a:rPr lang="zh-TW" altLang="en-US" dirty="0" smtClean="0">
                <a:latin typeface="Times New Roman" pitchFamily="18" charset="0"/>
                <a:ea typeface="標楷體" pitchFamily="65" charset="-120"/>
              </a:rPr>
              <a:t> </a:t>
            </a:r>
            <a:endParaRPr lang="zh-TW" altLang="en-US" dirty="0">
              <a:latin typeface="Times New Roman" pitchFamily="18" charset="0"/>
              <a:ea typeface="標楷體" pitchFamily="65" charset="-120"/>
            </a:endParaRPr>
          </a:p>
          <a:p>
            <a:pPr lvl="1" eaLnBrk="1" hangingPunct="1">
              <a:spcBef>
                <a:spcPct val="0"/>
              </a:spcBef>
              <a:buFontTx/>
              <a:buAutoNum type="arabicPeriod"/>
            </a:pPr>
            <a:r>
              <a:rPr lang="zh-TW" altLang="en-US" dirty="0">
                <a:latin typeface="Times New Roman" pitchFamily="18" charset="0"/>
                <a:ea typeface="標楷體" pitchFamily="65" charset="-120"/>
              </a:rPr>
              <a:t>選出正確的</a:t>
            </a:r>
            <a:r>
              <a:rPr lang="zh-TW" altLang="en-US" b="1" u="sng" dirty="0">
                <a:solidFill>
                  <a:srgbClr val="0000CC"/>
                </a:solidFill>
                <a:latin typeface="Times New Roman" pitchFamily="18" charset="0"/>
                <a:ea typeface="標楷體" pitchFamily="65" charset="-120"/>
              </a:rPr>
              <a:t>字詞</a:t>
            </a:r>
            <a:r>
              <a:rPr lang="zh-TW" altLang="en-US" dirty="0">
                <a:latin typeface="Times New Roman" pitchFamily="18" charset="0"/>
                <a:ea typeface="標楷體" pitchFamily="65" charset="-120"/>
              </a:rPr>
              <a:t>或</a:t>
            </a:r>
            <a:r>
              <a:rPr lang="zh-TW" altLang="en-US" b="1" u="sng" dirty="0">
                <a:solidFill>
                  <a:srgbClr val="0000CC"/>
                </a:solidFill>
                <a:latin typeface="Times New Roman" pitchFamily="18" charset="0"/>
                <a:ea typeface="標楷體" pitchFamily="65" charset="-120"/>
              </a:rPr>
              <a:t>最合適</a:t>
            </a:r>
            <a:r>
              <a:rPr lang="zh-TW" altLang="en-US" b="1" u="sng" dirty="0" smtClean="0">
                <a:solidFill>
                  <a:srgbClr val="0000CC"/>
                </a:solidFill>
                <a:latin typeface="Times New Roman" pitchFamily="18" charset="0"/>
                <a:ea typeface="標楷體" pitchFamily="65" charset="-120"/>
              </a:rPr>
              <a:t>回答 </a:t>
            </a:r>
            <a:r>
              <a:rPr lang="en-US" altLang="zh-TW" b="1" dirty="0" smtClean="0">
                <a:solidFill>
                  <a:srgbClr val="0000CC"/>
                </a:solidFill>
                <a:latin typeface="Times New Roman" pitchFamily="18" charset="0"/>
                <a:ea typeface="標楷體" pitchFamily="65" charset="-120"/>
              </a:rPr>
              <a:t>(</a:t>
            </a:r>
            <a:r>
              <a:rPr lang="zh-TW" altLang="en-US" b="1" dirty="0" smtClean="0">
                <a:solidFill>
                  <a:srgbClr val="0000CC"/>
                </a:solidFill>
                <a:latin typeface="Times New Roman" pitchFamily="18" charset="0"/>
                <a:ea typeface="標楷體" pitchFamily="65" charset="-120"/>
              </a:rPr>
              <a:t>含重組</a:t>
            </a:r>
            <a:r>
              <a:rPr lang="en-US" altLang="zh-TW" b="1" dirty="0" smtClean="0">
                <a:solidFill>
                  <a:srgbClr val="0000CC"/>
                </a:solidFill>
                <a:latin typeface="Times New Roman" pitchFamily="18" charset="0"/>
                <a:ea typeface="標楷體" pitchFamily="65" charset="-120"/>
              </a:rPr>
              <a:t>)</a:t>
            </a:r>
            <a:r>
              <a:rPr lang="zh-TW" altLang="en-US" dirty="0" smtClean="0">
                <a:latin typeface="Times New Roman" pitchFamily="18" charset="0"/>
                <a:ea typeface="標楷體" pitchFamily="65" charset="-120"/>
              </a:rPr>
              <a:t>（</a:t>
            </a:r>
            <a:r>
              <a:rPr lang="en-US" altLang="zh-TW" dirty="0">
                <a:latin typeface="Times New Roman" pitchFamily="18" charset="0"/>
                <a:ea typeface="標楷體" pitchFamily="65" charset="-120"/>
              </a:rPr>
              <a:t>4</a:t>
            </a:r>
            <a:r>
              <a:rPr lang="zh-TW" altLang="en-US" dirty="0">
                <a:latin typeface="Times New Roman" pitchFamily="18" charset="0"/>
                <a:ea typeface="標楷體" pitchFamily="65" charset="-120"/>
              </a:rPr>
              <a:t>題） </a:t>
            </a:r>
            <a:endParaRPr lang="en-US" altLang="zh-TW" dirty="0">
              <a:latin typeface="Times New Roman" pitchFamily="18" charset="0"/>
              <a:ea typeface="標楷體" pitchFamily="65" charset="-120"/>
            </a:endParaRPr>
          </a:p>
          <a:p>
            <a:pPr lvl="1" eaLnBrk="1" hangingPunct="1">
              <a:spcBef>
                <a:spcPct val="0"/>
              </a:spcBef>
              <a:buFontTx/>
              <a:buAutoNum type="arabicPeriod"/>
            </a:pPr>
            <a:r>
              <a:rPr lang="zh-TW" altLang="en-US" dirty="0">
                <a:latin typeface="Times New Roman" pitchFamily="18" charset="0"/>
                <a:ea typeface="標楷體" pitchFamily="65" charset="-120"/>
              </a:rPr>
              <a:t> </a:t>
            </a:r>
            <a:r>
              <a:rPr lang="zh-TW" altLang="en-US" b="1" u="sng" dirty="0">
                <a:solidFill>
                  <a:srgbClr val="0000CC"/>
                </a:solidFill>
                <a:latin typeface="Times New Roman" pitchFamily="18" charset="0"/>
                <a:ea typeface="標楷體" pitchFamily="65" charset="-120"/>
              </a:rPr>
              <a:t>看圖表</a:t>
            </a:r>
            <a:r>
              <a:rPr lang="zh-TW" altLang="en-US" dirty="0">
                <a:latin typeface="Times New Roman" pitchFamily="18" charset="0"/>
                <a:ea typeface="標楷體" pitchFamily="65" charset="-120"/>
              </a:rPr>
              <a:t>找資訊（</a:t>
            </a:r>
            <a:r>
              <a:rPr lang="en-US" altLang="zh-TW" dirty="0">
                <a:latin typeface="Times New Roman" pitchFamily="18" charset="0"/>
                <a:ea typeface="標楷體" pitchFamily="65" charset="-120"/>
              </a:rPr>
              <a:t>3</a:t>
            </a:r>
            <a:r>
              <a:rPr lang="zh-TW" altLang="en-US" dirty="0">
                <a:latin typeface="Times New Roman" pitchFamily="18" charset="0"/>
                <a:ea typeface="標楷體" pitchFamily="65" charset="-120"/>
              </a:rPr>
              <a:t>題） </a:t>
            </a:r>
            <a:r>
              <a:rPr lang="zh-TW" altLang="en-US" dirty="0" smtClean="0">
                <a:latin typeface="Times New Roman" pitchFamily="18" charset="0"/>
                <a:ea typeface="標楷體" pitchFamily="65" charset="-120"/>
              </a:rPr>
              <a:t> </a:t>
            </a:r>
            <a:endParaRPr lang="zh-TW" altLang="en-US" dirty="0">
              <a:latin typeface="Times New Roman" pitchFamily="18" charset="0"/>
              <a:ea typeface="標楷體" pitchFamily="65" charset="-120"/>
            </a:endParaRPr>
          </a:p>
          <a:p>
            <a:pPr lvl="1" eaLnBrk="1" hangingPunct="1">
              <a:spcBef>
                <a:spcPct val="0"/>
              </a:spcBef>
              <a:buFontTx/>
              <a:buAutoNum type="arabicPeriod"/>
            </a:pPr>
            <a:r>
              <a:rPr lang="zh-TW" altLang="en-US" dirty="0">
                <a:latin typeface="Times New Roman" pitchFamily="18" charset="0"/>
                <a:ea typeface="標楷體" pitchFamily="65" charset="-120"/>
              </a:rPr>
              <a:t> </a:t>
            </a:r>
            <a:r>
              <a:rPr lang="zh-TW" altLang="en-US" b="1" u="sng" dirty="0">
                <a:solidFill>
                  <a:srgbClr val="0000CC"/>
                </a:solidFill>
                <a:latin typeface="Times New Roman" pitchFamily="18" charset="0"/>
                <a:ea typeface="標楷體" pitchFamily="65" charset="-120"/>
              </a:rPr>
              <a:t>閱讀理解</a:t>
            </a:r>
            <a:r>
              <a:rPr lang="zh-TW" altLang="en-US" dirty="0">
                <a:latin typeface="Times New Roman" pitchFamily="18" charset="0"/>
                <a:ea typeface="標楷體" pitchFamily="65" charset="-120"/>
              </a:rPr>
              <a:t>（</a:t>
            </a:r>
            <a:r>
              <a:rPr lang="en-US" altLang="zh-TW" dirty="0">
                <a:latin typeface="Times New Roman" pitchFamily="18" charset="0"/>
                <a:ea typeface="標楷體" pitchFamily="65" charset="-120"/>
              </a:rPr>
              <a:t>4</a:t>
            </a:r>
            <a:r>
              <a:rPr lang="zh-TW" altLang="en-US" dirty="0">
                <a:latin typeface="Times New Roman" pitchFamily="18" charset="0"/>
                <a:ea typeface="標楷體" pitchFamily="65" charset="-120"/>
              </a:rPr>
              <a:t>題） </a:t>
            </a:r>
            <a:r>
              <a:rPr lang="zh-TW" altLang="en-US" dirty="0" smtClean="0">
                <a:latin typeface="Times New Roman" pitchFamily="18" charset="0"/>
                <a:ea typeface="標楷體" pitchFamily="65" charset="-120"/>
              </a:rPr>
              <a:t> </a:t>
            </a:r>
            <a:endParaRPr lang="zh-TW" altLang="en-US" dirty="0">
              <a:latin typeface="Times New Roman" pitchFamily="18" charset="0"/>
              <a:ea typeface="標楷體" pitchFamily="65" charset="-12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idx="4294967295"/>
          </p:nvPr>
        </p:nvSpPr>
        <p:spPr>
          <a:xfrm>
            <a:off x="457200" y="205979"/>
            <a:ext cx="8229600" cy="638175"/>
          </a:xfrm>
        </p:spPr>
        <p:txBody>
          <a:bodyPr/>
          <a:lstStyle/>
          <a:p>
            <a:r>
              <a:rPr lang="en-US" altLang="zh-TW" b="1" dirty="0" smtClean="0">
                <a:solidFill>
                  <a:srgbClr val="0000CC"/>
                </a:solidFill>
                <a:latin typeface="標楷體" pitchFamily="65" charset="-120"/>
                <a:ea typeface="標楷體" pitchFamily="65" charset="-120"/>
              </a:rPr>
              <a:t>105</a:t>
            </a:r>
            <a:r>
              <a:rPr lang="zh-TW" altLang="en-US" b="1" dirty="0" smtClean="0">
                <a:solidFill>
                  <a:srgbClr val="0000CC"/>
                </a:solidFill>
                <a:latin typeface="標楷體" pitchFamily="65" charset="-120"/>
                <a:ea typeface="標楷體" pitchFamily="65" charset="-120"/>
              </a:rPr>
              <a:t>學年度 六年級　</a:t>
            </a:r>
            <a:r>
              <a:rPr lang="zh-TW" altLang="zh-TW" b="1" dirty="0" smtClean="0">
                <a:solidFill>
                  <a:srgbClr val="0000CC"/>
                </a:solidFill>
                <a:latin typeface="標楷體" pitchFamily="65" charset="-120"/>
                <a:ea typeface="標楷體" pitchFamily="65" charset="-120"/>
              </a:rPr>
              <a:t>測驗題型</a:t>
            </a:r>
            <a:r>
              <a:rPr lang="zh-TW" altLang="en-US" b="1" dirty="0" smtClean="0">
                <a:solidFill>
                  <a:srgbClr val="0000CC"/>
                </a:solidFill>
                <a:latin typeface="標楷體" pitchFamily="65" charset="-120"/>
                <a:ea typeface="標楷體" pitchFamily="65" charset="-120"/>
              </a:rPr>
              <a:t>-</a:t>
            </a:r>
            <a:r>
              <a:rPr lang="en-US" altLang="zh-TW" b="1" dirty="0" smtClean="0">
                <a:solidFill>
                  <a:srgbClr val="0000CC"/>
                </a:solidFill>
                <a:latin typeface="標楷體" pitchFamily="65" charset="-120"/>
                <a:ea typeface="標楷體" pitchFamily="65" charset="-120"/>
              </a:rPr>
              <a:t>1</a:t>
            </a:r>
            <a:endParaRPr lang="en-US" altLang="zh-TW" dirty="0" smtClean="0">
              <a:solidFill>
                <a:srgbClr val="0000CC"/>
              </a:solidFill>
            </a:endParaRPr>
          </a:p>
        </p:txBody>
      </p:sp>
      <p:sp>
        <p:nvSpPr>
          <p:cNvPr id="14339" name="Text Box 3"/>
          <p:cNvSpPr txBox="1">
            <a:spLocks noChangeArrowheads="1"/>
          </p:cNvSpPr>
          <p:nvPr/>
        </p:nvSpPr>
        <p:spPr bwMode="auto">
          <a:xfrm>
            <a:off x="539751" y="785800"/>
            <a:ext cx="7777163" cy="420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b="1" dirty="0">
                <a:solidFill>
                  <a:srgbClr val="FF0066"/>
                </a:solidFill>
                <a:latin typeface="Times New Roman" pitchFamily="18" charset="0"/>
                <a:ea typeface="標楷體" pitchFamily="65" charset="-120"/>
              </a:rPr>
              <a:t>第一部份（聽力測驗）的測驗重點</a:t>
            </a:r>
            <a:r>
              <a:rPr lang="zh-TW" altLang="en-US" b="1" dirty="0" smtClean="0">
                <a:solidFill>
                  <a:srgbClr val="FF0066"/>
                </a:solidFill>
                <a:latin typeface="Times New Roman" pitchFamily="18" charset="0"/>
                <a:ea typeface="標楷體" pitchFamily="65" charset="-120"/>
              </a:rPr>
              <a:t>有五：</a:t>
            </a:r>
            <a:endParaRPr lang="zh-TW" altLang="en-US" b="1" dirty="0">
              <a:solidFill>
                <a:srgbClr val="FF0066"/>
              </a:solidFill>
              <a:latin typeface="Times New Roman" pitchFamily="18" charset="0"/>
              <a:ea typeface="標楷體" pitchFamily="65" charset="-120"/>
            </a:endParaRPr>
          </a:p>
          <a:p>
            <a:pPr eaLnBrk="1" hangingPunct="1">
              <a:spcBef>
                <a:spcPct val="0"/>
              </a:spcBef>
              <a:buFontTx/>
              <a:buNone/>
            </a:pPr>
            <a:r>
              <a:rPr lang="en-US" altLang="zh-TW" sz="2800" dirty="0" smtClean="0">
                <a:latin typeface="Times New Roman" pitchFamily="18" charset="0"/>
                <a:ea typeface="標楷體" pitchFamily="65" charset="-120"/>
              </a:rPr>
              <a:t>1</a:t>
            </a:r>
            <a:r>
              <a:rPr lang="en-US" altLang="zh-TW" sz="2800" dirty="0">
                <a:latin typeface="Times New Roman" pitchFamily="18" charset="0"/>
                <a:ea typeface="標楷體" pitchFamily="65" charset="-120"/>
              </a:rPr>
              <a:t>. </a:t>
            </a:r>
            <a:r>
              <a:rPr lang="zh-TW" altLang="en-US" sz="2300" dirty="0">
                <a:latin typeface="Times New Roman" pitchFamily="18" charset="0"/>
                <a:ea typeface="標楷體" pitchFamily="65" charset="-120"/>
              </a:rPr>
              <a:t>聽辨</a:t>
            </a:r>
            <a:r>
              <a:rPr lang="zh-TW" altLang="en-US" sz="2300" b="1" u="sng" dirty="0">
                <a:solidFill>
                  <a:srgbClr val="0000CC"/>
                </a:solidFill>
                <a:latin typeface="Times New Roman" pitchFamily="18" charset="0"/>
                <a:ea typeface="標楷體" pitchFamily="65" charset="-120"/>
              </a:rPr>
              <a:t>英文單字發音 </a:t>
            </a:r>
            <a:r>
              <a:rPr lang="zh-TW" altLang="en-US" sz="2300" dirty="0">
                <a:latin typeface="Times New Roman" pitchFamily="18" charset="0"/>
                <a:ea typeface="標楷體" pitchFamily="65" charset="-120"/>
              </a:rPr>
              <a:t>（</a:t>
            </a:r>
            <a:r>
              <a:rPr lang="en-US" altLang="zh-TW" sz="2300" dirty="0">
                <a:latin typeface="Times New Roman" pitchFamily="18" charset="0"/>
                <a:ea typeface="標楷體" pitchFamily="65" charset="-120"/>
              </a:rPr>
              <a:t>5</a:t>
            </a:r>
            <a:r>
              <a:rPr lang="zh-TW" altLang="en-US" sz="2300" dirty="0">
                <a:latin typeface="Times New Roman" pitchFamily="18" charset="0"/>
                <a:ea typeface="標楷體" pitchFamily="65" charset="-120"/>
              </a:rPr>
              <a:t>題） </a:t>
            </a:r>
            <a:r>
              <a:rPr lang="zh-TW" altLang="en-US" sz="2300" dirty="0" smtClean="0">
                <a:latin typeface="Times New Roman" pitchFamily="18" charset="0"/>
                <a:ea typeface="標楷體" pitchFamily="65" charset="-120"/>
              </a:rPr>
              <a:t> </a:t>
            </a:r>
            <a:endParaRPr lang="zh-TW" altLang="en-US" sz="2300" dirty="0">
              <a:latin typeface="Times New Roman" pitchFamily="18" charset="0"/>
              <a:ea typeface="標楷體" pitchFamily="65" charset="-120"/>
            </a:endParaRPr>
          </a:p>
          <a:p>
            <a:pPr eaLnBrk="1" hangingPunct="1">
              <a:spcBef>
                <a:spcPct val="0"/>
              </a:spcBef>
              <a:buFontTx/>
              <a:buNone/>
            </a:pPr>
            <a:r>
              <a:rPr lang="en-US" altLang="zh-TW" sz="2300" dirty="0">
                <a:latin typeface="Times New Roman" pitchFamily="18" charset="0"/>
                <a:ea typeface="標楷體" pitchFamily="65" charset="-120"/>
              </a:rPr>
              <a:t>2. </a:t>
            </a:r>
            <a:r>
              <a:rPr lang="zh-TW" altLang="en-US" sz="2300" dirty="0">
                <a:latin typeface="Times New Roman" pitchFamily="18" charset="0"/>
                <a:ea typeface="標楷體" pitchFamily="65" charset="-120"/>
              </a:rPr>
              <a:t>聽辨</a:t>
            </a:r>
            <a:r>
              <a:rPr lang="zh-TW" altLang="en-US" sz="2300" b="1" u="sng" dirty="0">
                <a:solidFill>
                  <a:srgbClr val="0000CC"/>
                </a:solidFill>
                <a:latin typeface="Times New Roman" pitchFamily="18" charset="0"/>
                <a:ea typeface="標楷體" pitchFamily="65" charset="-120"/>
              </a:rPr>
              <a:t>基本單字及片語 </a:t>
            </a:r>
            <a:r>
              <a:rPr lang="zh-TW" altLang="en-US" sz="2300" dirty="0">
                <a:latin typeface="Times New Roman" pitchFamily="18" charset="0"/>
                <a:ea typeface="標楷體" pitchFamily="65" charset="-120"/>
              </a:rPr>
              <a:t>（</a:t>
            </a:r>
            <a:r>
              <a:rPr lang="en-US" altLang="zh-TW" sz="2300" dirty="0">
                <a:latin typeface="Times New Roman" pitchFamily="18" charset="0"/>
                <a:ea typeface="標楷體" pitchFamily="65" charset="-120"/>
              </a:rPr>
              <a:t>5</a:t>
            </a:r>
            <a:r>
              <a:rPr lang="zh-TW" altLang="en-US" sz="2300" dirty="0">
                <a:latin typeface="Times New Roman" pitchFamily="18" charset="0"/>
                <a:ea typeface="標楷體" pitchFamily="65" charset="-120"/>
              </a:rPr>
              <a:t>題） </a:t>
            </a:r>
            <a:r>
              <a:rPr lang="zh-TW" altLang="en-US" sz="2300" dirty="0" smtClean="0">
                <a:latin typeface="Times New Roman" pitchFamily="18" charset="0"/>
                <a:ea typeface="標楷體" pitchFamily="65" charset="-120"/>
              </a:rPr>
              <a:t> </a:t>
            </a:r>
            <a:endParaRPr lang="en-US" altLang="zh-TW" sz="2300" dirty="0" smtClean="0">
              <a:latin typeface="Times New Roman" pitchFamily="18" charset="0"/>
              <a:ea typeface="標楷體" pitchFamily="65" charset="-120"/>
            </a:endParaRPr>
          </a:p>
          <a:p>
            <a:pPr eaLnBrk="1" hangingPunct="1">
              <a:spcBef>
                <a:spcPct val="0"/>
              </a:spcBef>
              <a:buFontTx/>
              <a:buNone/>
            </a:pPr>
            <a:r>
              <a:rPr lang="en-US" altLang="zh-TW" sz="2300" dirty="0">
                <a:latin typeface="Times New Roman" pitchFamily="18" charset="0"/>
                <a:ea typeface="標楷體" pitchFamily="65" charset="-120"/>
              </a:rPr>
              <a:t>	</a:t>
            </a:r>
            <a:r>
              <a:rPr lang="en-US" altLang="zh-TW" sz="2300" dirty="0" smtClean="0">
                <a:latin typeface="Times New Roman" pitchFamily="18" charset="0"/>
                <a:ea typeface="標楷體" pitchFamily="65" charset="-120"/>
              </a:rPr>
              <a:t>	</a:t>
            </a:r>
            <a:r>
              <a:rPr lang="zh-TW" altLang="en-US" sz="2300" dirty="0" smtClean="0">
                <a:latin typeface="Times New Roman" pitchFamily="18" charset="0"/>
                <a:ea typeface="標楷體" pitchFamily="65" charset="-120"/>
              </a:rPr>
              <a:t>圖示</a:t>
            </a:r>
            <a:r>
              <a:rPr lang="en-US" altLang="zh-TW" sz="2300" dirty="0" smtClean="0">
                <a:latin typeface="Times New Roman" pitchFamily="18" charset="0"/>
                <a:ea typeface="標楷體" pitchFamily="65" charset="-120"/>
              </a:rPr>
              <a:t>3</a:t>
            </a:r>
            <a:r>
              <a:rPr lang="zh-TW" altLang="en-US" sz="2300" dirty="0" smtClean="0">
                <a:latin typeface="Times New Roman" pitchFamily="18" charset="0"/>
                <a:ea typeface="標楷體" pitchFamily="65" charset="-120"/>
              </a:rPr>
              <a:t>題、單字</a:t>
            </a:r>
            <a:r>
              <a:rPr lang="en-US" altLang="zh-TW" sz="2300" dirty="0" smtClean="0">
                <a:latin typeface="Times New Roman" pitchFamily="18" charset="0"/>
                <a:ea typeface="標楷體" pitchFamily="65" charset="-120"/>
              </a:rPr>
              <a:t>2</a:t>
            </a:r>
            <a:r>
              <a:rPr lang="zh-TW" altLang="en-US" sz="2300" dirty="0" smtClean="0">
                <a:latin typeface="Times New Roman" pitchFamily="18" charset="0"/>
                <a:ea typeface="標楷體" pitchFamily="65" charset="-120"/>
              </a:rPr>
              <a:t>題</a:t>
            </a:r>
            <a:endParaRPr lang="en-US" altLang="zh-TW" sz="2300" dirty="0" smtClean="0">
              <a:latin typeface="Times New Roman" pitchFamily="18" charset="0"/>
              <a:ea typeface="標楷體" pitchFamily="65" charset="-120"/>
            </a:endParaRPr>
          </a:p>
          <a:p>
            <a:pPr eaLnBrk="1" hangingPunct="1">
              <a:spcBef>
                <a:spcPct val="0"/>
              </a:spcBef>
              <a:buFontTx/>
              <a:buNone/>
            </a:pPr>
            <a:r>
              <a:rPr lang="en-US" altLang="zh-TW" sz="2300" dirty="0" smtClean="0">
                <a:latin typeface="Times New Roman" pitchFamily="18" charset="0"/>
                <a:ea typeface="標楷體" pitchFamily="65" charset="-120"/>
              </a:rPr>
              <a:t>3</a:t>
            </a:r>
            <a:r>
              <a:rPr lang="en-US" altLang="zh-TW" sz="2300" dirty="0">
                <a:latin typeface="Times New Roman" pitchFamily="18" charset="0"/>
                <a:ea typeface="標楷體" pitchFamily="65" charset="-120"/>
              </a:rPr>
              <a:t>. </a:t>
            </a:r>
            <a:r>
              <a:rPr lang="zh-TW" altLang="en-US" sz="2300" dirty="0">
                <a:latin typeface="Times New Roman" pitchFamily="18" charset="0"/>
                <a:ea typeface="標楷體" pitchFamily="65" charset="-120"/>
              </a:rPr>
              <a:t>聽辨簡易的</a:t>
            </a:r>
            <a:r>
              <a:rPr lang="zh-TW" altLang="en-US" sz="2300" b="1" u="sng" dirty="0">
                <a:solidFill>
                  <a:srgbClr val="0000CC"/>
                </a:solidFill>
                <a:latin typeface="Times New Roman" pitchFamily="18" charset="0"/>
                <a:ea typeface="標楷體" pitchFamily="65" charset="-120"/>
              </a:rPr>
              <a:t>日常生活用語</a:t>
            </a:r>
            <a:r>
              <a:rPr lang="zh-TW" altLang="en-US" sz="2300" dirty="0">
                <a:latin typeface="Times New Roman" pitchFamily="18" charset="0"/>
                <a:ea typeface="標楷體" pitchFamily="65" charset="-120"/>
              </a:rPr>
              <a:t>（</a:t>
            </a:r>
            <a:r>
              <a:rPr lang="en-US" altLang="zh-TW" sz="2300" dirty="0">
                <a:latin typeface="Times New Roman" pitchFamily="18" charset="0"/>
                <a:ea typeface="標楷體" pitchFamily="65" charset="-120"/>
              </a:rPr>
              <a:t>5</a:t>
            </a:r>
            <a:r>
              <a:rPr lang="zh-TW" altLang="en-US" sz="2300" dirty="0">
                <a:latin typeface="Times New Roman" pitchFamily="18" charset="0"/>
                <a:ea typeface="標楷體" pitchFamily="65" charset="-120"/>
              </a:rPr>
              <a:t>題） </a:t>
            </a:r>
            <a:r>
              <a:rPr lang="zh-TW" altLang="en-US" sz="2300" dirty="0" smtClean="0">
                <a:latin typeface="Times New Roman" pitchFamily="18" charset="0"/>
                <a:ea typeface="標楷體" pitchFamily="65" charset="-120"/>
              </a:rPr>
              <a:t> </a:t>
            </a:r>
            <a:endParaRPr lang="en-US" altLang="zh-TW" sz="2300" dirty="0" smtClean="0">
              <a:latin typeface="Times New Roman" pitchFamily="18" charset="0"/>
              <a:ea typeface="標楷體" pitchFamily="65" charset="-120"/>
            </a:endParaRPr>
          </a:p>
          <a:p>
            <a:pPr eaLnBrk="1" hangingPunct="1">
              <a:spcBef>
                <a:spcPct val="0"/>
              </a:spcBef>
              <a:buNone/>
            </a:pPr>
            <a:r>
              <a:rPr lang="en-US" altLang="zh-TW" sz="2300" dirty="0" smtClean="0">
                <a:latin typeface="Times New Roman" pitchFamily="18" charset="0"/>
                <a:ea typeface="標楷體" pitchFamily="65" charset="-120"/>
              </a:rPr>
              <a:t>		</a:t>
            </a:r>
            <a:r>
              <a:rPr lang="zh-TW" altLang="en-US" sz="2300" dirty="0" smtClean="0">
                <a:latin typeface="Times New Roman" pitchFamily="18" charset="0"/>
                <a:ea typeface="標楷體" pitchFamily="65" charset="-120"/>
              </a:rPr>
              <a:t>圖示</a:t>
            </a:r>
            <a:r>
              <a:rPr lang="en-US" altLang="zh-TW" sz="2300" dirty="0" smtClean="0">
                <a:latin typeface="Times New Roman" pitchFamily="18" charset="0"/>
                <a:ea typeface="標楷體" pitchFamily="65" charset="-120"/>
              </a:rPr>
              <a:t>2</a:t>
            </a:r>
            <a:r>
              <a:rPr lang="zh-TW" altLang="en-US" sz="2300" dirty="0" smtClean="0">
                <a:latin typeface="Times New Roman" pitchFamily="18" charset="0"/>
                <a:ea typeface="標楷體" pitchFamily="65" charset="-120"/>
              </a:rPr>
              <a:t>題、句子</a:t>
            </a:r>
            <a:r>
              <a:rPr lang="en-US" altLang="zh-TW" sz="2300" dirty="0" smtClean="0">
                <a:latin typeface="Times New Roman" pitchFamily="18" charset="0"/>
                <a:ea typeface="標楷體" pitchFamily="65" charset="-120"/>
              </a:rPr>
              <a:t>3</a:t>
            </a:r>
            <a:r>
              <a:rPr lang="zh-TW" altLang="en-US" sz="2300" dirty="0" smtClean="0">
                <a:latin typeface="Times New Roman" pitchFamily="18" charset="0"/>
                <a:ea typeface="標楷體" pitchFamily="65" charset="-120"/>
              </a:rPr>
              <a:t>題</a:t>
            </a:r>
            <a:endParaRPr lang="en-US" altLang="zh-TW" sz="2300" dirty="0">
              <a:latin typeface="Times New Roman" pitchFamily="18" charset="0"/>
              <a:ea typeface="標楷體" pitchFamily="65" charset="-120"/>
            </a:endParaRPr>
          </a:p>
          <a:p>
            <a:pPr eaLnBrk="1" hangingPunct="1">
              <a:spcBef>
                <a:spcPct val="0"/>
              </a:spcBef>
              <a:buFontTx/>
              <a:buNone/>
            </a:pPr>
            <a:r>
              <a:rPr lang="en-US" altLang="zh-TW" sz="2300" dirty="0" smtClean="0">
                <a:latin typeface="Times New Roman" pitchFamily="18" charset="0"/>
                <a:ea typeface="標楷體" pitchFamily="65" charset="-120"/>
              </a:rPr>
              <a:t>4</a:t>
            </a:r>
            <a:r>
              <a:rPr lang="en-US" altLang="zh-TW" sz="2300" dirty="0">
                <a:latin typeface="Times New Roman" pitchFamily="18" charset="0"/>
                <a:ea typeface="標楷體" pitchFamily="65" charset="-120"/>
              </a:rPr>
              <a:t>. </a:t>
            </a:r>
            <a:r>
              <a:rPr lang="zh-TW" altLang="en-US" sz="2300" dirty="0">
                <a:latin typeface="Times New Roman" pitchFamily="18" charset="0"/>
                <a:ea typeface="標楷體" pitchFamily="65" charset="-120"/>
              </a:rPr>
              <a:t>聽辨</a:t>
            </a:r>
            <a:r>
              <a:rPr lang="zh-TW" altLang="en-US" sz="2300" b="1" u="sng" dirty="0">
                <a:solidFill>
                  <a:srgbClr val="0000CC"/>
                </a:solidFill>
                <a:latin typeface="Times New Roman" pitchFamily="18" charset="0"/>
                <a:ea typeface="標楷體" pitchFamily="65" charset="-120"/>
              </a:rPr>
              <a:t>簡易句型並回答問題</a:t>
            </a:r>
            <a:r>
              <a:rPr lang="zh-TW" altLang="en-US" sz="2300" dirty="0">
                <a:latin typeface="Times New Roman" pitchFamily="18" charset="0"/>
                <a:ea typeface="標楷體" pitchFamily="65" charset="-120"/>
              </a:rPr>
              <a:t>（</a:t>
            </a:r>
            <a:r>
              <a:rPr lang="en-US" altLang="zh-TW" sz="2300" dirty="0">
                <a:latin typeface="Times New Roman" pitchFamily="18" charset="0"/>
                <a:ea typeface="標楷體" pitchFamily="65" charset="-120"/>
              </a:rPr>
              <a:t>5</a:t>
            </a:r>
            <a:r>
              <a:rPr lang="zh-TW" altLang="en-US" sz="2300" dirty="0">
                <a:latin typeface="Times New Roman" pitchFamily="18" charset="0"/>
                <a:ea typeface="標楷體" pitchFamily="65" charset="-120"/>
              </a:rPr>
              <a:t>題） </a:t>
            </a:r>
            <a:r>
              <a:rPr lang="zh-TW" altLang="en-US" sz="2300" dirty="0" smtClean="0">
                <a:latin typeface="Times New Roman" pitchFamily="18" charset="0"/>
                <a:ea typeface="標楷體" pitchFamily="65" charset="-120"/>
              </a:rPr>
              <a:t> </a:t>
            </a:r>
            <a:endParaRPr lang="en-US" altLang="zh-TW" sz="2300" dirty="0" smtClean="0">
              <a:latin typeface="Times New Roman" pitchFamily="18" charset="0"/>
              <a:ea typeface="標楷體" pitchFamily="65" charset="-120"/>
            </a:endParaRPr>
          </a:p>
          <a:p>
            <a:pPr eaLnBrk="1" hangingPunct="1">
              <a:spcBef>
                <a:spcPct val="0"/>
              </a:spcBef>
              <a:buNone/>
            </a:pPr>
            <a:r>
              <a:rPr lang="en-US" altLang="zh-TW" sz="2300" dirty="0" smtClean="0">
                <a:latin typeface="Times New Roman" pitchFamily="18" charset="0"/>
                <a:ea typeface="標楷體" pitchFamily="65" charset="-120"/>
              </a:rPr>
              <a:t>		</a:t>
            </a:r>
            <a:r>
              <a:rPr lang="zh-TW" altLang="en-US" sz="2300" dirty="0" smtClean="0">
                <a:latin typeface="Times New Roman" pitchFamily="18" charset="0"/>
                <a:ea typeface="標楷體" pitchFamily="65" charset="-120"/>
              </a:rPr>
              <a:t>圖示</a:t>
            </a:r>
            <a:r>
              <a:rPr lang="en-US" altLang="zh-TW" sz="2300" dirty="0">
                <a:latin typeface="Times New Roman" pitchFamily="18" charset="0"/>
                <a:ea typeface="標楷體" pitchFamily="65" charset="-120"/>
              </a:rPr>
              <a:t>2</a:t>
            </a:r>
            <a:r>
              <a:rPr lang="zh-TW" altLang="en-US" sz="2300" dirty="0">
                <a:latin typeface="Times New Roman" pitchFamily="18" charset="0"/>
                <a:ea typeface="標楷體" pitchFamily="65" charset="-120"/>
              </a:rPr>
              <a:t>題、句子</a:t>
            </a:r>
            <a:r>
              <a:rPr lang="en-US" altLang="zh-TW" sz="2300" dirty="0">
                <a:latin typeface="Times New Roman" pitchFamily="18" charset="0"/>
                <a:ea typeface="標楷體" pitchFamily="65" charset="-120"/>
              </a:rPr>
              <a:t>3</a:t>
            </a:r>
            <a:r>
              <a:rPr lang="zh-TW" altLang="en-US" sz="2300" dirty="0">
                <a:latin typeface="Times New Roman" pitchFamily="18" charset="0"/>
                <a:ea typeface="標楷體" pitchFamily="65" charset="-120"/>
              </a:rPr>
              <a:t>題</a:t>
            </a:r>
            <a:endParaRPr lang="en-US" altLang="zh-TW" sz="2300" dirty="0">
              <a:latin typeface="Times New Roman" pitchFamily="18" charset="0"/>
              <a:ea typeface="標楷體" pitchFamily="65" charset="-120"/>
            </a:endParaRPr>
          </a:p>
          <a:p>
            <a:pPr eaLnBrk="1" hangingPunct="1">
              <a:spcBef>
                <a:spcPct val="0"/>
              </a:spcBef>
              <a:buFontTx/>
              <a:buNone/>
            </a:pPr>
            <a:r>
              <a:rPr lang="en-US" altLang="zh-TW" sz="2300" dirty="0" smtClean="0">
                <a:latin typeface="Times New Roman" pitchFamily="18" charset="0"/>
                <a:ea typeface="標楷體" pitchFamily="65" charset="-120"/>
              </a:rPr>
              <a:t>5</a:t>
            </a:r>
            <a:r>
              <a:rPr lang="en-US" altLang="zh-TW" sz="2300" dirty="0">
                <a:latin typeface="Times New Roman" pitchFamily="18" charset="0"/>
                <a:ea typeface="標楷體" pitchFamily="65" charset="-120"/>
              </a:rPr>
              <a:t>.</a:t>
            </a:r>
            <a:r>
              <a:rPr lang="zh-TW" altLang="en-US" sz="2300" dirty="0">
                <a:latin typeface="Times New Roman" pitchFamily="18" charset="0"/>
                <a:ea typeface="標楷體" pitchFamily="65" charset="-120"/>
              </a:rPr>
              <a:t> 聽辨</a:t>
            </a:r>
            <a:r>
              <a:rPr lang="zh-TW" altLang="en-US" sz="2300" b="1" dirty="0">
                <a:solidFill>
                  <a:srgbClr val="0000CC"/>
                </a:solidFill>
                <a:latin typeface="Times New Roman" pitchFamily="18" charset="0"/>
                <a:ea typeface="標楷體" pitchFamily="65" charset="-120"/>
              </a:rPr>
              <a:t>日常對話和韻文</a:t>
            </a:r>
            <a:r>
              <a:rPr lang="zh-TW" altLang="en-US" sz="2300" dirty="0">
                <a:latin typeface="Times New Roman" pitchFamily="18" charset="0"/>
                <a:ea typeface="標楷體" pitchFamily="65" charset="-120"/>
              </a:rPr>
              <a:t>（</a:t>
            </a:r>
            <a:r>
              <a:rPr lang="en-US" altLang="zh-TW" sz="2300" dirty="0">
                <a:latin typeface="Times New Roman" pitchFamily="18" charset="0"/>
                <a:ea typeface="標楷體" pitchFamily="65" charset="-120"/>
              </a:rPr>
              <a:t>5</a:t>
            </a:r>
            <a:r>
              <a:rPr lang="zh-TW" altLang="en-US" sz="2300" dirty="0">
                <a:latin typeface="Times New Roman" pitchFamily="18" charset="0"/>
                <a:ea typeface="標楷體" pitchFamily="65" charset="-120"/>
              </a:rPr>
              <a:t>題</a:t>
            </a:r>
            <a:r>
              <a:rPr lang="zh-TW" altLang="en-US" sz="2300" dirty="0" smtClean="0">
                <a:latin typeface="Times New Roman" pitchFamily="18" charset="0"/>
                <a:ea typeface="標楷體" pitchFamily="65" charset="-120"/>
              </a:rPr>
              <a:t>）</a:t>
            </a:r>
            <a:endParaRPr lang="en-US" altLang="zh-TW" sz="2300" dirty="0" smtClean="0">
              <a:latin typeface="Times New Roman" pitchFamily="18" charset="0"/>
              <a:ea typeface="標楷體" pitchFamily="65" charset="-120"/>
            </a:endParaRPr>
          </a:p>
          <a:p>
            <a:pPr eaLnBrk="1" hangingPunct="1">
              <a:spcBef>
                <a:spcPct val="0"/>
              </a:spcBef>
              <a:buNone/>
            </a:pPr>
            <a:r>
              <a:rPr lang="en-US" altLang="zh-TW" sz="2300" dirty="0">
                <a:latin typeface="Times New Roman" pitchFamily="18" charset="0"/>
                <a:ea typeface="標楷體" pitchFamily="65" charset="-120"/>
              </a:rPr>
              <a:t>	</a:t>
            </a:r>
            <a:r>
              <a:rPr lang="en-US" altLang="zh-TW" sz="2300" dirty="0" smtClean="0">
                <a:latin typeface="Times New Roman" pitchFamily="18" charset="0"/>
                <a:ea typeface="標楷體" pitchFamily="65" charset="-120"/>
              </a:rPr>
              <a:t>	</a:t>
            </a:r>
            <a:r>
              <a:rPr lang="zh-TW" altLang="en-US" sz="2300" dirty="0" smtClean="0">
                <a:latin typeface="Times New Roman" pitchFamily="18" charset="0"/>
                <a:ea typeface="標楷體" pitchFamily="65" charset="-120"/>
              </a:rPr>
              <a:t>圖示</a:t>
            </a:r>
            <a:r>
              <a:rPr lang="en-US" altLang="zh-TW" sz="2300" dirty="0">
                <a:latin typeface="Times New Roman" pitchFamily="18" charset="0"/>
                <a:ea typeface="標楷體" pitchFamily="65" charset="-120"/>
              </a:rPr>
              <a:t>2</a:t>
            </a:r>
            <a:r>
              <a:rPr lang="zh-TW" altLang="en-US" sz="2300" dirty="0">
                <a:latin typeface="Times New Roman" pitchFamily="18" charset="0"/>
                <a:ea typeface="標楷體" pitchFamily="65" charset="-120"/>
              </a:rPr>
              <a:t>題、句子</a:t>
            </a:r>
            <a:r>
              <a:rPr lang="en-US" altLang="zh-TW" sz="2300" dirty="0">
                <a:latin typeface="Times New Roman" pitchFamily="18" charset="0"/>
                <a:ea typeface="標楷體" pitchFamily="65" charset="-120"/>
              </a:rPr>
              <a:t>3</a:t>
            </a:r>
            <a:r>
              <a:rPr lang="zh-TW" altLang="en-US" sz="2300" dirty="0" smtClean="0">
                <a:latin typeface="Times New Roman" pitchFamily="18" charset="0"/>
                <a:ea typeface="標楷體" pitchFamily="65" charset="-120"/>
              </a:rPr>
              <a:t>題（韻文</a:t>
            </a:r>
            <a:r>
              <a:rPr lang="en-US" altLang="zh-TW" sz="2300" dirty="0" smtClean="0">
                <a:latin typeface="Times New Roman" pitchFamily="18" charset="0"/>
                <a:ea typeface="標楷體" pitchFamily="65" charset="-120"/>
              </a:rPr>
              <a:t>2</a:t>
            </a:r>
            <a:r>
              <a:rPr lang="zh-TW" altLang="en-US" sz="2300" dirty="0" smtClean="0">
                <a:latin typeface="Times New Roman" pitchFamily="18" charset="0"/>
                <a:ea typeface="標楷體" pitchFamily="65" charset="-120"/>
              </a:rPr>
              <a:t>題）</a:t>
            </a:r>
            <a:endParaRPr lang="en-US" altLang="zh-TW" sz="2300" dirty="0">
              <a:latin typeface="Times New Roman" pitchFamily="18" charset="0"/>
              <a:ea typeface="標楷體" pitchFamily="65" charset="-120"/>
            </a:endParaRPr>
          </a:p>
          <a:p>
            <a:pPr eaLnBrk="1" hangingPunct="1">
              <a:spcBef>
                <a:spcPct val="0"/>
              </a:spcBef>
              <a:buFontTx/>
              <a:buNone/>
            </a:pPr>
            <a:r>
              <a:rPr lang="zh-TW" altLang="en-US" sz="2300" dirty="0" smtClean="0">
                <a:latin typeface="Times New Roman" pitchFamily="18" charset="0"/>
                <a:ea typeface="標楷體" pitchFamily="65" charset="-120"/>
              </a:rPr>
              <a:t>  </a:t>
            </a:r>
            <a:r>
              <a:rPr lang="zh-TW" altLang="en-US" sz="2300" b="1" dirty="0" smtClean="0">
                <a:solidFill>
                  <a:srgbClr val="0000CC"/>
                </a:solidFill>
                <a:latin typeface="Times New Roman" pitchFamily="18" charset="0"/>
                <a:ea typeface="標楷體" pitchFamily="65" charset="-120"/>
              </a:rPr>
              <a:t>合計</a:t>
            </a:r>
            <a:r>
              <a:rPr lang="en-US" altLang="zh-TW" sz="2300" b="1" dirty="0">
                <a:solidFill>
                  <a:srgbClr val="0000CC"/>
                </a:solidFill>
                <a:latin typeface="Times New Roman" pitchFamily="18" charset="0"/>
                <a:ea typeface="標楷體" pitchFamily="65" charset="-120"/>
              </a:rPr>
              <a:t>25</a:t>
            </a:r>
            <a:r>
              <a:rPr lang="zh-TW" altLang="en-US" sz="2300" b="1" dirty="0">
                <a:solidFill>
                  <a:srgbClr val="0000CC"/>
                </a:solidFill>
                <a:latin typeface="Times New Roman" pitchFamily="18" charset="0"/>
                <a:ea typeface="標楷體" pitchFamily="65" charset="-120"/>
              </a:rPr>
              <a:t>題</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idx="4294967295"/>
          </p:nvPr>
        </p:nvSpPr>
        <p:spPr>
          <a:xfrm>
            <a:off x="457200" y="205979"/>
            <a:ext cx="8229600" cy="638175"/>
          </a:xfrm>
        </p:spPr>
        <p:txBody>
          <a:bodyPr/>
          <a:lstStyle/>
          <a:p>
            <a:r>
              <a:rPr lang="en-US" altLang="zh-TW" b="1" dirty="0" smtClean="0">
                <a:solidFill>
                  <a:srgbClr val="0000CC"/>
                </a:solidFill>
                <a:latin typeface="標楷體" pitchFamily="65" charset="-120"/>
                <a:ea typeface="標楷體" pitchFamily="65" charset="-120"/>
              </a:rPr>
              <a:t>105</a:t>
            </a:r>
            <a:r>
              <a:rPr lang="zh-TW" altLang="en-US" b="1" dirty="0" smtClean="0">
                <a:solidFill>
                  <a:srgbClr val="0000CC"/>
                </a:solidFill>
                <a:latin typeface="標楷體" pitchFamily="65" charset="-120"/>
                <a:ea typeface="標楷體" pitchFamily="65" charset="-120"/>
              </a:rPr>
              <a:t>學年度　六年級　</a:t>
            </a:r>
            <a:r>
              <a:rPr lang="zh-TW" altLang="zh-TW" b="1" dirty="0" smtClean="0">
                <a:solidFill>
                  <a:srgbClr val="0000CC"/>
                </a:solidFill>
                <a:latin typeface="標楷體" pitchFamily="65" charset="-120"/>
                <a:ea typeface="標楷體" pitchFamily="65" charset="-120"/>
              </a:rPr>
              <a:t>測驗題型</a:t>
            </a:r>
            <a:r>
              <a:rPr lang="zh-TW" altLang="en-US" b="1" dirty="0" smtClean="0">
                <a:solidFill>
                  <a:srgbClr val="0000CC"/>
                </a:solidFill>
                <a:latin typeface="標楷體" pitchFamily="65" charset="-120"/>
                <a:ea typeface="標楷體" pitchFamily="65" charset="-120"/>
              </a:rPr>
              <a:t>-</a:t>
            </a:r>
            <a:r>
              <a:rPr lang="en-US" altLang="zh-TW" b="1" dirty="0" smtClean="0">
                <a:solidFill>
                  <a:srgbClr val="0000CC"/>
                </a:solidFill>
                <a:latin typeface="標楷體" pitchFamily="65" charset="-120"/>
                <a:ea typeface="標楷體" pitchFamily="65" charset="-120"/>
              </a:rPr>
              <a:t>2</a:t>
            </a:r>
            <a:endParaRPr lang="en-US" altLang="zh-TW" dirty="0" smtClean="0">
              <a:solidFill>
                <a:srgbClr val="0000CC"/>
              </a:solidFill>
            </a:endParaRPr>
          </a:p>
        </p:txBody>
      </p:sp>
      <p:sp>
        <p:nvSpPr>
          <p:cNvPr id="15363" name="Text Box 3"/>
          <p:cNvSpPr txBox="1">
            <a:spLocks noChangeArrowheads="1"/>
          </p:cNvSpPr>
          <p:nvPr/>
        </p:nvSpPr>
        <p:spPr bwMode="auto">
          <a:xfrm>
            <a:off x="505454" y="785800"/>
            <a:ext cx="8135938" cy="3988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b="1" dirty="0">
                <a:solidFill>
                  <a:srgbClr val="FF0066"/>
                </a:solidFill>
                <a:latin typeface="Times New Roman" pitchFamily="18" charset="0"/>
                <a:ea typeface="標楷體" pitchFamily="65" charset="-120"/>
              </a:rPr>
              <a:t>第二部份（讀寫理解測驗）測驗重點有四</a:t>
            </a:r>
            <a:r>
              <a:rPr lang="zh-TW" altLang="en-US" b="1" dirty="0" smtClean="0">
                <a:solidFill>
                  <a:srgbClr val="FF0066"/>
                </a:solidFill>
                <a:latin typeface="Times New Roman" pitchFamily="18" charset="0"/>
                <a:ea typeface="標楷體" pitchFamily="65" charset="-120"/>
              </a:rPr>
              <a:t>：</a:t>
            </a:r>
            <a:endParaRPr lang="zh-TW" altLang="en-US" sz="1800" b="1" dirty="0">
              <a:solidFill>
                <a:srgbClr val="FF0066"/>
              </a:solidFill>
              <a:latin typeface="Times New Roman" pitchFamily="18" charset="0"/>
              <a:ea typeface="標楷體" pitchFamily="65" charset="-120"/>
            </a:endParaRPr>
          </a:p>
          <a:p>
            <a:pPr eaLnBrk="1" hangingPunct="1">
              <a:spcBef>
                <a:spcPct val="0"/>
              </a:spcBef>
              <a:buFontTx/>
              <a:buNone/>
            </a:pPr>
            <a:r>
              <a:rPr lang="en-US" altLang="zh-TW" sz="2800" dirty="0">
                <a:latin typeface="Times New Roman" pitchFamily="18" charset="0"/>
                <a:ea typeface="標楷體" pitchFamily="65" charset="-120"/>
              </a:rPr>
              <a:t>1. </a:t>
            </a:r>
            <a:r>
              <a:rPr lang="zh-TW" altLang="en-US" sz="2300" dirty="0">
                <a:latin typeface="Times New Roman" pitchFamily="18" charset="0"/>
                <a:ea typeface="標楷體" pitchFamily="65" charset="-120"/>
              </a:rPr>
              <a:t>依據</a:t>
            </a:r>
            <a:r>
              <a:rPr lang="zh-TW" altLang="en-US" sz="2300" b="1" u="sng" dirty="0">
                <a:latin typeface="Times New Roman" pitchFamily="18" charset="0"/>
                <a:ea typeface="標楷體" pitchFamily="65" charset="-120"/>
              </a:rPr>
              <a:t>圖示</a:t>
            </a:r>
            <a:r>
              <a:rPr lang="zh-TW" altLang="en-US" sz="2300" dirty="0">
                <a:latin typeface="Times New Roman" pitchFamily="18" charset="0"/>
                <a:ea typeface="標楷體" pitchFamily="65" charset="-120"/>
              </a:rPr>
              <a:t>選出最適合的</a:t>
            </a:r>
            <a:r>
              <a:rPr lang="zh-TW" altLang="en-US" sz="2300" b="1" u="sng" dirty="0">
                <a:solidFill>
                  <a:srgbClr val="0000CC"/>
                </a:solidFill>
                <a:latin typeface="Times New Roman" pitchFamily="18" charset="0"/>
                <a:ea typeface="標楷體" pitchFamily="65" charset="-120"/>
              </a:rPr>
              <a:t>字詞</a:t>
            </a:r>
            <a:r>
              <a:rPr lang="zh-TW" altLang="en-US" sz="2300" dirty="0">
                <a:latin typeface="Times New Roman" pitchFamily="18" charset="0"/>
                <a:ea typeface="標楷體" pitchFamily="65" charset="-120"/>
              </a:rPr>
              <a:t>（</a:t>
            </a:r>
            <a:r>
              <a:rPr lang="en-US" altLang="zh-TW" sz="2300" dirty="0">
                <a:latin typeface="Times New Roman" pitchFamily="18" charset="0"/>
                <a:ea typeface="標楷體" pitchFamily="65" charset="-120"/>
              </a:rPr>
              <a:t>3</a:t>
            </a:r>
            <a:r>
              <a:rPr lang="zh-TW" altLang="en-US" sz="2300" dirty="0">
                <a:latin typeface="Times New Roman" pitchFamily="18" charset="0"/>
                <a:ea typeface="標楷體" pitchFamily="65" charset="-120"/>
              </a:rPr>
              <a:t>題</a:t>
            </a:r>
            <a:r>
              <a:rPr lang="zh-TW" altLang="en-US" sz="2300" dirty="0" smtClean="0">
                <a:latin typeface="Times New Roman" pitchFamily="18" charset="0"/>
                <a:ea typeface="標楷體" pitchFamily="65" charset="-120"/>
              </a:rPr>
              <a:t>） </a:t>
            </a:r>
            <a:endParaRPr lang="zh-TW" altLang="en-US" sz="2300" dirty="0">
              <a:latin typeface="Times New Roman" pitchFamily="18" charset="0"/>
              <a:ea typeface="標楷體" pitchFamily="65" charset="-120"/>
            </a:endParaRPr>
          </a:p>
          <a:p>
            <a:pPr eaLnBrk="1" hangingPunct="1">
              <a:spcBef>
                <a:spcPct val="0"/>
              </a:spcBef>
              <a:buFontTx/>
              <a:buNone/>
            </a:pPr>
            <a:r>
              <a:rPr lang="en-US" altLang="zh-TW" sz="2300" dirty="0">
                <a:latin typeface="Times New Roman" pitchFamily="18" charset="0"/>
                <a:ea typeface="標楷體" pitchFamily="65" charset="-120"/>
              </a:rPr>
              <a:t>2.</a:t>
            </a:r>
            <a:r>
              <a:rPr lang="zh-TW" altLang="en-US" sz="2300" dirty="0">
                <a:latin typeface="Times New Roman" pitchFamily="18" charset="0"/>
                <a:ea typeface="標楷體" pitchFamily="65" charset="-120"/>
              </a:rPr>
              <a:t> 依據</a:t>
            </a:r>
            <a:r>
              <a:rPr lang="zh-TW" altLang="en-US" sz="2300" b="1" u="sng" dirty="0">
                <a:latin typeface="Times New Roman" pitchFamily="18" charset="0"/>
                <a:ea typeface="標楷體" pitchFamily="65" charset="-120"/>
              </a:rPr>
              <a:t>圖示</a:t>
            </a:r>
            <a:r>
              <a:rPr lang="zh-TW" altLang="en-US" sz="2300" dirty="0">
                <a:latin typeface="Times New Roman" pitchFamily="18" charset="0"/>
                <a:ea typeface="標楷體" pitchFamily="65" charset="-120"/>
              </a:rPr>
              <a:t>選出最適合的</a:t>
            </a:r>
            <a:r>
              <a:rPr lang="zh-TW" altLang="en-US" sz="2300" b="1" u="sng" dirty="0">
                <a:solidFill>
                  <a:srgbClr val="0000CC"/>
                </a:solidFill>
                <a:latin typeface="Times New Roman" pitchFamily="18" charset="0"/>
                <a:ea typeface="標楷體" pitchFamily="65" charset="-120"/>
              </a:rPr>
              <a:t>回答</a:t>
            </a:r>
            <a:r>
              <a:rPr lang="zh-TW" altLang="en-US" sz="2300" dirty="0">
                <a:latin typeface="Times New Roman" pitchFamily="18" charset="0"/>
                <a:ea typeface="標楷體" pitchFamily="65" charset="-120"/>
              </a:rPr>
              <a:t>（</a:t>
            </a:r>
            <a:r>
              <a:rPr lang="en-US" altLang="zh-TW" sz="2300" dirty="0">
                <a:latin typeface="Times New Roman" pitchFamily="18" charset="0"/>
                <a:ea typeface="標楷體" pitchFamily="65" charset="-120"/>
              </a:rPr>
              <a:t>3</a:t>
            </a:r>
            <a:r>
              <a:rPr lang="zh-TW" altLang="en-US" sz="2300" dirty="0">
                <a:latin typeface="Times New Roman" pitchFamily="18" charset="0"/>
                <a:ea typeface="標楷體" pitchFamily="65" charset="-120"/>
              </a:rPr>
              <a:t>題</a:t>
            </a:r>
            <a:r>
              <a:rPr lang="zh-TW" altLang="en-US" sz="2300" dirty="0" smtClean="0">
                <a:latin typeface="Times New Roman" pitchFamily="18" charset="0"/>
                <a:ea typeface="標楷體" pitchFamily="65" charset="-120"/>
              </a:rPr>
              <a:t>） </a:t>
            </a:r>
            <a:endParaRPr lang="zh-TW" altLang="en-US" sz="2300" dirty="0">
              <a:latin typeface="Times New Roman" pitchFamily="18" charset="0"/>
              <a:ea typeface="標楷體" pitchFamily="65" charset="-120"/>
            </a:endParaRPr>
          </a:p>
          <a:p>
            <a:pPr eaLnBrk="1" hangingPunct="1">
              <a:spcBef>
                <a:spcPct val="0"/>
              </a:spcBef>
              <a:buFontTx/>
              <a:buNone/>
            </a:pPr>
            <a:r>
              <a:rPr lang="en-US" altLang="zh-TW" sz="2300" dirty="0">
                <a:latin typeface="Times New Roman" pitchFamily="18" charset="0"/>
                <a:ea typeface="標楷體" pitchFamily="65" charset="-120"/>
              </a:rPr>
              <a:t>3.</a:t>
            </a:r>
            <a:r>
              <a:rPr lang="zh-TW" altLang="en-US" sz="2300" dirty="0">
                <a:latin typeface="Times New Roman" pitchFamily="18" charset="0"/>
                <a:ea typeface="標楷體" pitchFamily="65" charset="-120"/>
              </a:rPr>
              <a:t> 依據</a:t>
            </a:r>
            <a:r>
              <a:rPr lang="zh-TW" altLang="en-US" sz="2300" b="1" u="sng" dirty="0">
                <a:latin typeface="Times New Roman" pitchFamily="18" charset="0"/>
                <a:ea typeface="標楷體" pitchFamily="65" charset="-120"/>
              </a:rPr>
              <a:t>對話</a:t>
            </a:r>
            <a:r>
              <a:rPr lang="zh-TW" altLang="en-US" sz="2300" dirty="0">
                <a:latin typeface="Times New Roman" pitchFamily="18" charset="0"/>
                <a:ea typeface="標楷體" pitchFamily="65" charset="-120"/>
              </a:rPr>
              <a:t>內容，選出最適當的</a:t>
            </a:r>
            <a:r>
              <a:rPr lang="zh-TW" altLang="en-US" sz="2300" b="1" u="sng" dirty="0">
                <a:solidFill>
                  <a:srgbClr val="0000CC"/>
                </a:solidFill>
                <a:latin typeface="Times New Roman" pitchFamily="18" charset="0"/>
                <a:ea typeface="標楷體" pitchFamily="65" charset="-120"/>
              </a:rPr>
              <a:t>答案</a:t>
            </a:r>
            <a:r>
              <a:rPr lang="zh-TW" altLang="en-US" sz="2300" dirty="0">
                <a:latin typeface="Times New Roman" pitchFamily="18" charset="0"/>
                <a:ea typeface="標楷體" pitchFamily="65" charset="-120"/>
              </a:rPr>
              <a:t>（</a:t>
            </a:r>
            <a:r>
              <a:rPr lang="en-US" altLang="zh-TW" sz="2300" dirty="0">
                <a:latin typeface="Times New Roman" pitchFamily="18" charset="0"/>
                <a:ea typeface="標楷體" pitchFamily="65" charset="-120"/>
              </a:rPr>
              <a:t>4</a:t>
            </a:r>
            <a:r>
              <a:rPr lang="zh-TW" altLang="en-US" sz="2300" dirty="0">
                <a:latin typeface="Times New Roman" pitchFamily="18" charset="0"/>
                <a:ea typeface="標楷體" pitchFamily="65" charset="-120"/>
              </a:rPr>
              <a:t>題</a:t>
            </a:r>
            <a:r>
              <a:rPr lang="zh-TW" altLang="en-US" sz="2300" dirty="0" smtClean="0">
                <a:latin typeface="Times New Roman" pitchFamily="18" charset="0"/>
                <a:ea typeface="標楷體" pitchFamily="65" charset="-120"/>
              </a:rPr>
              <a:t>） </a:t>
            </a:r>
            <a:endParaRPr lang="zh-TW" altLang="en-US" sz="2300" dirty="0">
              <a:latin typeface="Times New Roman" pitchFamily="18" charset="0"/>
              <a:ea typeface="標楷體" pitchFamily="65" charset="-120"/>
            </a:endParaRPr>
          </a:p>
          <a:p>
            <a:pPr eaLnBrk="1" hangingPunct="1">
              <a:spcBef>
                <a:spcPct val="0"/>
              </a:spcBef>
              <a:buFontTx/>
              <a:buNone/>
            </a:pPr>
            <a:r>
              <a:rPr lang="zh-TW" altLang="en-US" sz="2300" dirty="0">
                <a:latin typeface="Times New Roman" pitchFamily="18" charset="0"/>
                <a:ea typeface="標楷體" pitchFamily="65" charset="-120"/>
              </a:rPr>
              <a:t>    </a:t>
            </a:r>
            <a:r>
              <a:rPr lang="en-US" altLang="zh-TW" sz="2300" dirty="0" smtClean="0">
                <a:latin typeface="Times New Roman" pitchFamily="18" charset="0"/>
                <a:ea typeface="標楷體" pitchFamily="65" charset="-120"/>
              </a:rPr>
              <a:t>	</a:t>
            </a:r>
            <a:r>
              <a:rPr lang="zh-TW" altLang="en-US" sz="2300" b="1" u="sng" dirty="0" smtClean="0">
                <a:solidFill>
                  <a:srgbClr val="0000CC"/>
                </a:solidFill>
                <a:latin typeface="Times New Roman" pitchFamily="18" charset="0"/>
                <a:ea typeface="標楷體" pitchFamily="65" charset="-120"/>
              </a:rPr>
              <a:t>重組</a:t>
            </a:r>
            <a:r>
              <a:rPr lang="zh-TW" altLang="en-US" sz="2300" dirty="0">
                <a:latin typeface="Times New Roman" pitchFamily="18" charset="0"/>
                <a:ea typeface="標楷體" pitchFamily="65" charset="-120"/>
              </a:rPr>
              <a:t>（</a:t>
            </a:r>
            <a:r>
              <a:rPr lang="en-US" altLang="zh-TW" sz="2300" dirty="0">
                <a:latin typeface="Times New Roman" pitchFamily="18" charset="0"/>
                <a:ea typeface="標楷體" pitchFamily="65" charset="-120"/>
              </a:rPr>
              <a:t>2</a:t>
            </a:r>
            <a:r>
              <a:rPr lang="zh-TW" altLang="en-US" sz="2300" dirty="0">
                <a:latin typeface="Times New Roman" pitchFamily="18" charset="0"/>
                <a:ea typeface="標楷體" pitchFamily="65" charset="-120"/>
              </a:rPr>
              <a:t>題</a:t>
            </a:r>
            <a:r>
              <a:rPr lang="zh-TW" altLang="en-US" sz="2300" dirty="0" smtClean="0">
                <a:latin typeface="Times New Roman" pitchFamily="18" charset="0"/>
                <a:ea typeface="標楷體" pitchFamily="65" charset="-120"/>
              </a:rPr>
              <a:t>）、 </a:t>
            </a:r>
            <a:r>
              <a:rPr lang="zh-TW" altLang="en-US" sz="2300" b="1" u="sng" dirty="0">
                <a:solidFill>
                  <a:srgbClr val="0000CC"/>
                </a:solidFill>
                <a:latin typeface="Times New Roman" pitchFamily="18" charset="0"/>
                <a:ea typeface="標楷體" pitchFamily="65" charset="-120"/>
              </a:rPr>
              <a:t>翻譯題</a:t>
            </a:r>
            <a:r>
              <a:rPr lang="zh-TW" altLang="en-US" sz="2300" dirty="0">
                <a:latin typeface="Times New Roman" pitchFamily="18" charset="0"/>
                <a:ea typeface="標楷體" pitchFamily="65" charset="-120"/>
              </a:rPr>
              <a:t>（中翻英）（</a:t>
            </a:r>
            <a:r>
              <a:rPr lang="en-US" altLang="zh-TW" sz="2300" dirty="0">
                <a:latin typeface="Times New Roman" pitchFamily="18" charset="0"/>
                <a:ea typeface="標楷體" pitchFamily="65" charset="-120"/>
              </a:rPr>
              <a:t>2</a:t>
            </a:r>
            <a:r>
              <a:rPr lang="zh-TW" altLang="en-US" sz="2300" dirty="0">
                <a:latin typeface="Times New Roman" pitchFamily="18" charset="0"/>
                <a:ea typeface="標楷體" pitchFamily="65" charset="-120"/>
              </a:rPr>
              <a:t>題</a:t>
            </a:r>
            <a:r>
              <a:rPr lang="zh-TW" altLang="en-US" sz="2300" dirty="0" smtClean="0">
                <a:latin typeface="Times New Roman" pitchFamily="18" charset="0"/>
                <a:ea typeface="標楷體" pitchFamily="65" charset="-120"/>
              </a:rPr>
              <a:t>） </a:t>
            </a:r>
            <a:endParaRPr lang="zh-TW" altLang="en-US" sz="2300" dirty="0">
              <a:latin typeface="Times New Roman" pitchFamily="18" charset="0"/>
              <a:ea typeface="標楷體" pitchFamily="65" charset="-120"/>
            </a:endParaRPr>
          </a:p>
          <a:p>
            <a:pPr marL="0" indent="0">
              <a:buNone/>
            </a:pPr>
            <a:r>
              <a:rPr lang="en-US" altLang="zh-TW" sz="2300" dirty="0">
                <a:latin typeface="Times New Roman" pitchFamily="18" charset="0"/>
                <a:ea typeface="標楷體" pitchFamily="65" charset="-120"/>
              </a:rPr>
              <a:t>4. </a:t>
            </a:r>
            <a:r>
              <a:rPr lang="zh-TW" altLang="en-US" sz="2300" b="1" u="sng" dirty="0">
                <a:solidFill>
                  <a:srgbClr val="0000CC"/>
                </a:solidFill>
                <a:latin typeface="Times New Roman" pitchFamily="18" charset="0"/>
                <a:ea typeface="標楷體" pitchFamily="65" charset="-120"/>
              </a:rPr>
              <a:t>閱讀圖表</a:t>
            </a:r>
            <a:r>
              <a:rPr lang="zh-TW" altLang="en-US" sz="2300" dirty="0">
                <a:latin typeface="Times New Roman" pitchFamily="18" charset="0"/>
                <a:ea typeface="標楷體" pitchFamily="65" charset="-120"/>
              </a:rPr>
              <a:t>：二篇（</a:t>
            </a:r>
            <a:r>
              <a:rPr lang="en-US" altLang="zh-TW" sz="2300" dirty="0">
                <a:latin typeface="Times New Roman" pitchFamily="18" charset="0"/>
                <a:ea typeface="標楷體" pitchFamily="65" charset="-120"/>
              </a:rPr>
              <a:t>5</a:t>
            </a:r>
            <a:r>
              <a:rPr lang="zh-TW" altLang="en-US" sz="2300" dirty="0">
                <a:latin typeface="Times New Roman" pitchFamily="18" charset="0"/>
                <a:ea typeface="標楷體" pitchFamily="65" charset="-120"/>
              </a:rPr>
              <a:t>題</a:t>
            </a:r>
            <a:r>
              <a:rPr lang="zh-TW" altLang="en-US" sz="2300" dirty="0" smtClean="0">
                <a:latin typeface="Times New Roman" pitchFamily="18" charset="0"/>
                <a:ea typeface="標楷體" pitchFamily="65" charset="-120"/>
              </a:rPr>
              <a:t>）</a:t>
            </a:r>
            <a:endParaRPr lang="en-US" altLang="zh-TW" sz="2300" dirty="0" smtClean="0">
              <a:latin typeface="Times New Roman" pitchFamily="18" charset="0"/>
              <a:ea typeface="標楷體" pitchFamily="65" charset="-120"/>
            </a:endParaRPr>
          </a:p>
          <a:p>
            <a:pPr marL="0" indent="0">
              <a:buNone/>
            </a:pPr>
            <a:r>
              <a:rPr lang="en-US" altLang="zh-TW" sz="2300" dirty="0">
                <a:latin typeface="Times New Roman" pitchFamily="18" charset="0"/>
                <a:ea typeface="標楷體" pitchFamily="65" charset="-120"/>
              </a:rPr>
              <a:t>	</a:t>
            </a:r>
            <a:r>
              <a:rPr lang="en-US" altLang="zh-TW" sz="2300" dirty="0" smtClean="0">
                <a:latin typeface="Times New Roman" pitchFamily="18" charset="0"/>
                <a:ea typeface="標楷體" pitchFamily="65" charset="-120"/>
              </a:rPr>
              <a:t>	</a:t>
            </a:r>
            <a:r>
              <a:rPr lang="zh-TW" altLang="zh-TW" sz="2300" dirty="0" smtClean="0">
                <a:latin typeface="標楷體" panose="03000509000000000000" pitchFamily="65" charset="-120"/>
                <a:ea typeface="標楷體" panose="03000509000000000000" pitchFamily="65" charset="-120"/>
              </a:rPr>
              <a:t>喜愛</a:t>
            </a:r>
            <a:r>
              <a:rPr lang="zh-TW" altLang="zh-TW" sz="2300" dirty="0">
                <a:latin typeface="標楷體" panose="03000509000000000000" pitchFamily="65" charset="-120"/>
                <a:ea typeface="標楷體" panose="03000509000000000000" pitchFamily="65" charset="-120"/>
              </a:rPr>
              <a:t>課程之調查、航班</a:t>
            </a:r>
            <a:r>
              <a:rPr lang="zh-TW" altLang="zh-TW" sz="2300" dirty="0" smtClean="0">
                <a:latin typeface="標楷體" panose="03000509000000000000" pitchFamily="65" charset="-120"/>
                <a:ea typeface="標楷體" panose="03000509000000000000" pitchFamily="65" charset="-120"/>
              </a:rPr>
              <a:t>表</a:t>
            </a:r>
            <a:endParaRPr lang="en-US" altLang="zh-TW" sz="2300" dirty="0">
              <a:latin typeface="標楷體" panose="03000509000000000000" pitchFamily="65" charset="-120"/>
              <a:ea typeface="標楷體" panose="03000509000000000000" pitchFamily="65" charset="-120"/>
            </a:endParaRPr>
          </a:p>
          <a:p>
            <a:pPr eaLnBrk="1" hangingPunct="1">
              <a:spcBef>
                <a:spcPct val="0"/>
              </a:spcBef>
              <a:buNone/>
            </a:pPr>
            <a:r>
              <a:rPr lang="en-US" altLang="zh-TW" sz="2300" dirty="0">
                <a:latin typeface="Times New Roman" pitchFamily="18" charset="0"/>
                <a:ea typeface="標楷體" pitchFamily="65" charset="-120"/>
              </a:rPr>
              <a:t>5.</a:t>
            </a:r>
            <a:r>
              <a:rPr lang="zh-TW" altLang="en-US" sz="2300" dirty="0">
                <a:latin typeface="Times New Roman" pitchFamily="18" charset="0"/>
                <a:ea typeface="標楷體" pitchFamily="65" charset="-120"/>
              </a:rPr>
              <a:t> </a:t>
            </a:r>
            <a:r>
              <a:rPr lang="zh-TW" altLang="en-US" sz="2300" b="1" dirty="0">
                <a:solidFill>
                  <a:srgbClr val="0000CC"/>
                </a:solidFill>
                <a:latin typeface="Times New Roman" pitchFamily="18" charset="0"/>
                <a:ea typeface="標楷體" pitchFamily="65" charset="-120"/>
              </a:rPr>
              <a:t>閱讀短文</a:t>
            </a:r>
            <a:r>
              <a:rPr lang="zh-TW" altLang="en-US" sz="2300" dirty="0">
                <a:latin typeface="Times New Roman" pitchFamily="18" charset="0"/>
                <a:ea typeface="標楷體" pitchFamily="65" charset="-120"/>
              </a:rPr>
              <a:t>：二篇（</a:t>
            </a:r>
            <a:r>
              <a:rPr lang="en-US" altLang="zh-TW" sz="2300" dirty="0">
                <a:latin typeface="Times New Roman" pitchFamily="18" charset="0"/>
                <a:ea typeface="標楷體" pitchFamily="65" charset="-120"/>
              </a:rPr>
              <a:t>6</a:t>
            </a:r>
            <a:r>
              <a:rPr lang="zh-TW" altLang="en-US" sz="2300" dirty="0">
                <a:latin typeface="Times New Roman" pitchFamily="18" charset="0"/>
                <a:ea typeface="標楷體" pitchFamily="65" charset="-120"/>
              </a:rPr>
              <a:t>題</a:t>
            </a:r>
            <a:r>
              <a:rPr lang="zh-TW" altLang="en-US" sz="2300" dirty="0" smtClean="0">
                <a:latin typeface="Times New Roman" pitchFamily="18" charset="0"/>
                <a:ea typeface="標楷體" pitchFamily="65" charset="-120"/>
              </a:rPr>
              <a:t>）</a:t>
            </a:r>
            <a:endParaRPr lang="en-US" altLang="zh-TW" sz="2300" dirty="0" smtClean="0">
              <a:latin typeface="Times New Roman" pitchFamily="18" charset="0"/>
              <a:ea typeface="標楷體" pitchFamily="65" charset="-120"/>
            </a:endParaRPr>
          </a:p>
          <a:p>
            <a:pPr eaLnBrk="1" hangingPunct="1">
              <a:spcBef>
                <a:spcPct val="0"/>
              </a:spcBef>
              <a:buNone/>
            </a:pPr>
            <a:r>
              <a:rPr lang="en-US" altLang="zh-TW" sz="2300" dirty="0">
                <a:latin typeface="Times New Roman" pitchFamily="18" charset="0"/>
                <a:ea typeface="標楷體" pitchFamily="65" charset="-120"/>
              </a:rPr>
              <a:t>	</a:t>
            </a:r>
            <a:r>
              <a:rPr lang="en-US" altLang="zh-TW" sz="2300" dirty="0" smtClean="0">
                <a:latin typeface="Times New Roman" pitchFamily="18" charset="0"/>
                <a:ea typeface="標楷體" pitchFamily="65" charset="-120"/>
              </a:rPr>
              <a:t>		</a:t>
            </a:r>
            <a:r>
              <a:rPr lang="zh-TW" altLang="zh-TW" sz="2300" dirty="0" smtClean="0">
                <a:latin typeface="標楷體" panose="03000509000000000000" pitchFamily="65" charset="-120"/>
                <a:ea typeface="標楷體" panose="03000509000000000000" pitchFamily="65" charset="-120"/>
              </a:rPr>
              <a:t> </a:t>
            </a:r>
            <a:r>
              <a:rPr lang="zh-TW" altLang="en-US" sz="2300" dirty="0" smtClean="0">
                <a:latin typeface="標楷體" panose="03000509000000000000" pitchFamily="65" charset="-120"/>
                <a:ea typeface="標楷體" panose="03000509000000000000" pitchFamily="65" charset="-120"/>
              </a:rPr>
              <a:t>計程車</a:t>
            </a:r>
            <a:r>
              <a:rPr lang="zh-TW" altLang="zh-TW" sz="2300" dirty="0" smtClean="0">
                <a:latin typeface="標楷體" panose="03000509000000000000" pitchFamily="65" charset="-120"/>
                <a:ea typeface="標楷體" panose="03000509000000000000" pitchFamily="65" charset="-120"/>
              </a:rPr>
              <a:t>司機</a:t>
            </a:r>
            <a:r>
              <a:rPr lang="zh-TW" altLang="zh-TW" sz="2300" dirty="0">
                <a:latin typeface="標楷體" panose="03000509000000000000" pitchFamily="65" charset="-120"/>
                <a:ea typeface="標楷體" panose="03000509000000000000" pitchFamily="65" charset="-120"/>
              </a:rPr>
              <a:t>、書店買</a:t>
            </a:r>
            <a:r>
              <a:rPr lang="zh-TW" altLang="zh-TW" sz="2300" dirty="0" smtClean="0">
                <a:latin typeface="標楷體" panose="03000509000000000000" pitchFamily="65" charset="-120"/>
                <a:ea typeface="標楷體" panose="03000509000000000000" pitchFamily="65" charset="-120"/>
              </a:rPr>
              <a:t>海報</a:t>
            </a:r>
            <a:endParaRPr lang="zh-TW" altLang="zh-TW" sz="2300" dirty="0">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300" b="1" dirty="0" smtClean="0">
                <a:solidFill>
                  <a:srgbClr val="0000CC"/>
                </a:solidFill>
                <a:latin typeface="Times New Roman" pitchFamily="18" charset="0"/>
                <a:ea typeface="標楷體" pitchFamily="65" charset="-120"/>
              </a:rPr>
              <a:t>合計</a:t>
            </a:r>
            <a:r>
              <a:rPr lang="en-US" altLang="zh-TW" sz="2300" b="1" dirty="0">
                <a:solidFill>
                  <a:srgbClr val="0000CC"/>
                </a:solidFill>
                <a:latin typeface="Times New Roman" pitchFamily="18" charset="0"/>
                <a:ea typeface="標楷體" pitchFamily="65" charset="-120"/>
              </a:rPr>
              <a:t>25</a:t>
            </a:r>
            <a:r>
              <a:rPr lang="zh-TW" altLang="en-US" sz="2300" b="1" dirty="0">
                <a:solidFill>
                  <a:srgbClr val="0000CC"/>
                </a:solidFill>
                <a:latin typeface="Times New Roman" pitchFamily="18" charset="0"/>
                <a:ea typeface="標楷體" pitchFamily="65" charset="-120"/>
              </a:rPr>
              <a:t>題</a:t>
            </a:r>
            <a:r>
              <a:rPr lang="zh-TW" altLang="en-US" sz="2300" dirty="0">
                <a:latin typeface="Times New Roman" pitchFamily="18" charset="0"/>
                <a:ea typeface="標楷體" pitchFamily="65" charset="-120"/>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468313" y="303610"/>
            <a:ext cx="8280400" cy="809625"/>
          </a:xfrm>
        </p:spPr>
        <p:txBody>
          <a:bodyPr/>
          <a:lstStyle/>
          <a:p>
            <a:pPr eaLnBrk="1" hangingPunct="1"/>
            <a:r>
              <a:rPr lang="en-US" altLang="zh-TW" sz="3200" b="1" dirty="0" smtClean="0">
                <a:solidFill>
                  <a:srgbClr val="660033"/>
                </a:solidFill>
                <a:latin typeface="標楷體" pitchFamily="65" charset="-120"/>
                <a:ea typeface="標楷體" pitchFamily="65" charset="-120"/>
              </a:rPr>
              <a:t>105</a:t>
            </a:r>
            <a:r>
              <a:rPr lang="zh-TW" altLang="en-US" sz="3200" b="1" dirty="0" smtClean="0">
                <a:solidFill>
                  <a:srgbClr val="660033"/>
                </a:solidFill>
                <a:latin typeface="標楷體" pitchFamily="65" charset="-120"/>
                <a:ea typeface="標楷體" pitchFamily="65" charset="-120"/>
              </a:rPr>
              <a:t>學年度檢核信度分析結果</a:t>
            </a:r>
            <a:r>
              <a:rPr lang="en-US" altLang="zh-TW" sz="3200" b="1" dirty="0" smtClean="0">
                <a:solidFill>
                  <a:srgbClr val="660033"/>
                </a:solidFill>
                <a:latin typeface="標楷體" pitchFamily="65" charset="-120"/>
                <a:ea typeface="標楷體" pitchFamily="65" charset="-120"/>
              </a:rPr>
              <a:t>-</a:t>
            </a:r>
            <a:r>
              <a:rPr lang="zh-TW" altLang="en-US" sz="3200" b="1" dirty="0" smtClean="0">
                <a:solidFill>
                  <a:srgbClr val="660033"/>
                </a:solidFill>
                <a:latin typeface="標楷體" pitchFamily="65" charset="-120"/>
                <a:ea typeface="標楷體" pitchFamily="65" charset="-120"/>
              </a:rPr>
              <a:t>優異</a:t>
            </a:r>
          </a:p>
        </p:txBody>
      </p:sp>
      <p:sp>
        <p:nvSpPr>
          <p:cNvPr id="7171" name="Rectangle 3"/>
          <p:cNvSpPr>
            <a:spLocks noGrp="1" noChangeArrowheads="1"/>
          </p:cNvSpPr>
          <p:nvPr>
            <p:ph type="subTitle" idx="1"/>
          </p:nvPr>
        </p:nvSpPr>
        <p:spPr>
          <a:xfrm>
            <a:off x="-180975" y="3543300"/>
            <a:ext cx="9324975" cy="1044179"/>
          </a:xfrm>
        </p:spPr>
        <p:txBody>
          <a:bodyPr/>
          <a:lstStyle/>
          <a:p>
            <a:pPr marL="1168400" lvl="1" indent="-711200" eaLnBrk="1" hangingPunct="1">
              <a:lnSpc>
                <a:spcPct val="90000"/>
              </a:lnSpc>
              <a:buFontTx/>
              <a:buNone/>
            </a:pPr>
            <a:r>
              <a:rPr lang="zh-TW" altLang="en-US" sz="2000" dirty="0" smtClean="0">
                <a:solidFill>
                  <a:srgbClr val="000099"/>
                </a:solidFill>
                <a:latin typeface="標楷體" pitchFamily="65" charset="-120"/>
                <a:ea typeface="標楷體" pitchFamily="65" charset="-120"/>
              </a:rPr>
              <a:t>信度：測驗結果的一致性和穩定性即為信度。一般在</a:t>
            </a:r>
            <a:r>
              <a:rPr lang="en-US" altLang="zh-TW" sz="2000" dirty="0" smtClean="0">
                <a:solidFill>
                  <a:srgbClr val="000099"/>
                </a:solidFill>
                <a:latin typeface="標楷體" pitchFamily="65" charset="-120"/>
                <a:ea typeface="標楷體" pitchFamily="65" charset="-120"/>
              </a:rPr>
              <a:t>0.8</a:t>
            </a:r>
            <a:r>
              <a:rPr lang="zh-TW" altLang="en-US" sz="2000" dirty="0" smtClean="0">
                <a:solidFill>
                  <a:srgbClr val="000099"/>
                </a:solidFill>
                <a:latin typeface="標楷體" pitchFamily="65" charset="-120"/>
                <a:ea typeface="標楷體" pitchFamily="65" charset="-120"/>
              </a:rPr>
              <a:t>以上，就算信度高。</a:t>
            </a:r>
          </a:p>
          <a:p>
            <a:pPr marL="1168400" lvl="1" indent="-711200" eaLnBrk="1" hangingPunct="1">
              <a:lnSpc>
                <a:spcPct val="90000"/>
              </a:lnSpc>
              <a:buFontTx/>
              <a:buNone/>
            </a:pPr>
            <a:r>
              <a:rPr lang="zh-TW" altLang="en-US" sz="2000" dirty="0" smtClean="0">
                <a:solidFill>
                  <a:srgbClr val="000099"/>
                </a:solidFill>
                <a:latin typeface="標楷體" pitchFamily="65" charset="-120"/>
                <a:ea typeface="標楷體" pitchFamily="65" charset="-120"/>
              </a:rPr>
              <a:t>測驗一致性的觀點：指同一個人，在不同時間或不同情境，測試同一測驗或 </a:t>
            </a:r>
          </a:p>
          <a:p>
            <a:pPr marL="1168400" lvl="1" indent="-711200" eaLnBrk="1" hangingPunct="1">
              <a:lnSpc>
                <a:spcPct val="90000"/>
              </a:lnSpc>
              <a:buFontTx/>
              <a:buNone/>
            </a:pPr>
            <a:r>
              <a:rPr lang="zh-TW" altLang="en-US" sz="2000" dirty="0" smtClean="0">
                <a:solidFill>
                  <a:srgbClr val="000099"/>
                </a:solidFill>
                <a:latin typeface="標楷體" pitchFamily="65" charset="-120"/>
                <a:ea typeface="標楷體" pitchFamily="65" charset="-120"/>
              </a:rPr>
              <a:t>                  其複本測驗，其結果應是一致的。</a:t>
            </a:r>
          </a:p>
        </p:txBody>
      </p:sp>
      <p:graphicFrame>
        <p:nvGraphicFramePr>
          <p:cNvPr id="2628" name="Group 580"/>
          <p:cNvGraphicFramePr>
            <a:graphicFrameLocks noGrp="1"/>
          </p:cNvGraphicFramePr>
          <p:nvPr/>
        </p:nvGraphicFramePr>
        <p:xfrm>
          <a:off x="395288" y="1221581"/>
          <a:ext cx="7748612" cy="2153845"/>
        </p:xfrm>
        <a:graphic>
          <a:graphicData uri="http://schemas.openxmlformats.org/drawingml/2006/table">
            <a:tbl>
              <a:tblPr/>
              <a:tblGrid>
                <a:gridCol w="2247886"/>
                <a:gridCol w="2714644"/>
                <a:gridCol w="2786082"/>
              </a:tblGrid>
              <a:tr h="4167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500" b="1" i="0" u="none" strike="noStrike" cap="none" normalizeH="0" baseline="0" dirty="0" smtClean="0">
                          <a:ln>
                            <a:noFill/>
                          </a:ln>
                          <a:solidFill>
                            <a:schemeClr val="tx1"/>
                          </a:solidFill>
                          <a:effectLst/>
                          <a:latin typeface="Times New Roman" pitchFamily="18" charset="0"/>
                          <a:ea typeface="新細明體" pitchFamily="18" charset="-120"/>
                        </a:rPr>
                        <a:t>年級</a:t>
                      </a:r>
                      <a:endParaRPr kumimoji="1" lang="zh-TW" altLang="en-US" sz="1500" b="0" i="0" u="none" strike="noStrike" cap="none" normalizeH="0" baseline="0" dirty="0" smtClean="0">
                        <a:ln>
                          <a:noFill/>
                        </a:ln>
                        <a:solidFill>
                          <a:schemeClr val="tx2"/>
                        </a:solidFill>
                        <a:effectLst/>
                        <a:latin typeface="Times New Roman" pitchFamily="18" charset="0"/>
                        <a:ea typeface="新細明體" pitchFamily="18" charset="-120"/>
                      </a:endParaRP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100" b="0" i="0" u="none" strike="noStrike" cap="none" normalizeH="0" baseline="0" dirty="0" smtClean="0">
                          <a:ln>
                            <a:noFill/>
                          </a:ln>
                          <a:solidFill>
                            <a:schemeClr val="tx2"/>
                          </a:solidFill>
                          <a:effectLst/>
                          <a:latin typeface="Times New Roman" pitchFamily="18" charset="0"/>
                          <a:ea typeface="新細明體" pitchFamily="18" charset="-120"/>
                        </a:rPr>
                        <a:t>五</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100" b="0" i="0" u="none" strike="noStrike" cap="none" normalizeH="0" baseline="0" smtClean="0">
                          <a:ln>
                            <a:noFill/>
                          </a:ln>
                          <a:solidFill>
                            <a:schemeClr val="tx2"/>
                          </a:solidFill>
                          <a:effectLst/>
                          <a:latin typeface="Times New Roman" pitchFamily="18" charset="0"/>
                          <a:ea typeface="新細明體" pitchFamily="18" charset="-120"/>
                        </a:rPr>
                        <a:t>六</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67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500" b="1" i="0" u="none" strike="noStrike" cap="none" normalizeH="0" baseline="0" smtClean="0">
                          <a:ln>
                            <a:noFill/>
                          </a:ln>
                          <a:solidFill>
                            <a:schemeClr val="tx1"/>
                          </a:solidFill>
                          <a:effectLst/>
                          <a:latin typeface="Times New Roman" pitchFamily="18" charset="0"/>
                          <a:ea typeface="新細明體" pitchFamily="18" charset="-120"/>
                        </a:rPr>
                        <a:t>題數</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100" b="0" i="0" u="none" strike="noStrike" cap="none" normalizeH="0" baseline="0" dirty="0" smtClean="0">
                          <a:ln>
                            <a:noFill/>
                          </a:ln>
                          <a:solidFill>
                            <a:schemeClr val="tx2"/>
                          </a:solidFill>
                          <a:effectLst/>
                          <a:latin typeface="Times New Roman" pitchFamily="18" charset="0"/>
                          <a:ea typeface="新細明體" pitchFamily="18" charset="-120"/>
                        </a:rPr>
                        <a:t>50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100" b="0" i="0" u="none" strike="noStrike" cap="none" normalizeH="0" baseline="0" dirty="0" smtClean="0">
                          <a:ln>
                            <a:noFill/>
                          </a:ln>
                          <a:solidFill>
                            <a:schemeClr val="tx2"/>
                          </a:solidFill>
                          <a:effectLst/>
                          <a:latin typeface="Times New Roman" pitchFamily="18" charset="0"/>
                          <a:ea typeface="新細明體" pitchFamily="18" charset="-120"/>
                        </a:rPr>
                        <a:t>50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51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500" b="1" i="0" u="none" strike="noStrike" cap="none" normalizeH="0" baseline="0" smtClean="0">
                          <a:ln>
                            <a:noFill/>
                          </a:ln>
                          <a:solidFill>
                            <a:schemeClr val="tx1"/>
                          </a:solidFill>
                          <a:effectLst/>
                          <a:latin typeface="Times New Roman" pitchFamily="18" charset="0"/>
                          <a:ea typeface="新細明體" pitchFamily="18" charset="-120"/>
                        </a:rPr>
                        <a:t>考生人數</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100" b="0" i="0" u="none" strike="noStrike" cap="none" normalizeH="0" baseline="0" dirty="0" smtClean="0">
                          <a:ln>
                            <a:noFill/>
                          </a:ln>
                          <a:solidFill>
                            <a:schemeClr val="tx2"/>
                          </a:solidFill>
                          <a:effectLst/>
                          <a:latin typeface="Times New Roman" pitchFamily="18" charset="0"/>
                          <a:ea typeface="新細明體" pitchFamily="18" charset="-120"/>
                        </a:rPr>
                        <a:t>2739</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100" b="0" i="0" u="none" strike="noStrike" cap="none" normalizeH="0" baseline="0" dirty="0" smtClean="0">
                          <a:ln>
                            <a:noFill/>
                          </a:ln>
                          <a:solidFill>
                            <a:schemeClr val="tx2"/>
                          </a:solidFill>
                          <a:effectLst/>
                          <a:latin typeface="Times New Roman" pitchFamily="18" charset="0"/>
                          <a:ea typeface="新細明體" pitchFamily="18" charset="-120"/>
                        </a:rPr>
                        <a:t>2880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0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500" b="1" i="0" u="none" strike="noStrike" cap="none" normalizeH="0" baseline="0" dirty="0" smtClean="0">
                          <a:ln>
                            <a:noFill/>
                          </a:ln>
                          <a:solidFill>
                            <a:schemeClr val="tx1"/>
                          </a:solidFill>
                          <a:effectLst/>
                          <a:latin typeface="Times New Roman" pitchFamily="18" charset="0"/>
                          <a:ea typeface="新細明體" pitchFamily="18" charset="-120"/>
                        </a:rPr>
                        <a:t>平均通過率</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100" b="0" i="0" u="none" strike="noStrike" cap="none" normalizeH="0" baseline="0" dirty="0" smtClean="0">
                          <a:ln>
                            <a:noFill/>
                          </a:ln>
                          <a:solidFill>
                            <a:schemeClr val="tx2"/>
                          </a:solidFill>
                          <a:effectLst/>
                          <a:latin typeface="Times New Roman" pitchFamily="18" charset="0"/>
                          <a:ea typeface="新細明體" pitchFamily="18" charset="-120"/>
                        </a:rPr>
                        <a:t>0.70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100" b="0" i="0" u="none" strike="noStrike" cap="none" normalizeH="0" baseline="0" dirty="0" smtClean="0">
                          <a:ln>
                            <a:noFill/>
                          </a:ln>
                          <a:solidFill>
                            <a:schemeClr val="tx2"/>
                          </a:solidFill>
                          <a:effectLst/>
                          <a:latin typeface="Times New Roman" pitchFamily="18" charset="0"/>
                          <a:ea typeface="新細明體" pitchFamily="18" charset="-120"/>
                        </a:rPr>
                        <a:t>0.7</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51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500" b="1" i="0" u="none" strike="noStrike" cap="none" normalizeH="0" baseline="0" smtClean="0">
                          <a:ln>
                            <a:noFill/>
                          </a:ln>
                          <a:solidFill>
                            <a:schemeClr val="tx1"/>
                          </a:solidFill>
                          <a:effectLst/>
                          <a:latin typeface="Times New Roman" pitchFamily="18" charset="0"/>
                          <a:ea typeface="新細明體" pitchFamily="18" charset="-120"/>
                        </a:rPr>
                        <a:t>內部一致性係數</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100" b="0" i="0" u="none" strike="noStrike" cap="none" normalizeH="0" baseline="0" dirty="0" smtClean="0">
                          <a:ln>
                            <a:noFill/>
                          </a:ln>
                          <a:solidFill>
                            <a:schemeClr val="tx2"/>
                          </a:solidFill>
                          <a:effectLst/>
                          <a:latin typeface="Times New Roman" pitchFamily="18" charset="0"/>
                          <a:ea typeface="新細明體" pitchFamily="18" charset="-120"/>
                        </a:rPr>
                        <a:t>0.92</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100" b="0" i="0" u="none" strike="noStrike" cap="none" normalizeH="0" baseline="0" dirty="0" smtClean="0">
                          <a:ln>
                            <a:noFill/>
                          </a:ln>
                          <a:solidFill>
                            <a:schemeClr val="tx2"/>
                          </a:solidFill>
                          <a:effectLst/>
                          <a:latin typeface="Times New Roman" pitchFamily="18" charset="0"/>
                          <a:ea typeface="新細明體" pitchFamily="18" charset="-120"/>
                        </a:rPr>
                        <a:t>0.93</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468313" y="303610"/>
            <a:ext cx="8280400" cy="809625"/>
          </a:xfrm>
        </p:spPr>
        <p:txBody>
          <a:bodyPr/>
          <a:lstStyle/>
          <a:p>
            <a:pPr eaLnBrk="1" hangingPunct="1"/>
            <a:r>
              <a:rPr lang="zh-TW" altLang="en-US" sz="3200" b="1" dirty="0" smtClean="0">
                <a:solidFill>
                  <a:srgbClr val="660033"/>
                </a:solidFill>
                <a:latin typeface="標楷體" pitchFamily="65" charset="-120"/>
                <a:ea typeface="標楷體" pitchFamily="65" charset="-120"/>
              </a:rPr>
              <a:t>花蓮縣</a:t>
            </a:r>
            <a:r>
              <a:rPr lang="en-US" altLang="zh-TW" sz="3200" b="1" dirty="0" smtClean="0">
                <a:solidFill>
                  <a:srgbClr val="660033"/>
                </a:solidFill>
                <a:latin typeface="標楷體" pitchFamily="65" charset="-120"/>
                <a:ea typeface="標楷體" pitchFamily="65" charset="-120"/>
              </a:rPr>
              <a:t>105</a:t>
            </a:r>
            <a:r>
              <a:rPr lang="zh-TW" altLang="en-US" sz="3200" b="1" dirty="0" smtClean="0">
                <a:solidFill>
                  <a:srgbClr val="660033"/>
                </a:solidFill>
                <a:latin typeface="標楷體" pitchFamily="65" charset="-120"/>
                <a:ea typeface="標楷體" pitchFamily="65" charset="-120"/>
              </a:rPr>
              <a:t>學年度</a:t>
            </a:r>
            <a:br>
              <a:rPr lang="zh-TW" altLang="en-US" sz="3200" b="1" dirty="0" smtClean="0">
                <a:solidFill>
                  <a:srgbClr val="660033"/>
                </a:solidFill>
                <a:latin typeface="標楷體" pitchFamily="65" charset="-120"/>
                <a:ea typeface="標楷體" pitchFamily="65" charset="-120"/>
              </a:rPr>
            </a:br>
            <a:r>
              <a:rPr lang="zh-TW" altLang="en-US" sz="3200" b="1" dirty="0" smtClean="0">
                <a:solidFill>
                  <a:srgbClr val="660033"/>
                </a:solidFill>
                <a:latin typeface="標楷體" pitchFamily="65" charset="-120"/>
                <a:ea typeface="標楷體" pitchFamily="65" charset="-120"/>
              </a:rPr>
              <a:t>國小英文基本能力檢核通過率分析結果</a:t>
            </a:r>
          </a:p>
        </p:txBody>
      </p:sp>
      <p:sp>
        <p:nvSpPr>
          <p:cNvPr id="8195" name="Rectangle 3"/>
          <p:cNvSpPr>
            <a:spLocks noGrp="1" noChangeArrowheads="1"/>
          </p:cNvSpPr>
          <p:nvPr>
            <p:ph type="subTitle" idx="1"/>
          </p:nvPr>
        </p:nvSpPr>
        <p:spPr>
          <a:xfrm>
            <a:off x="-180975" y="3543300"/>
            <a:ext cx="9324975" cy="1044179"/>
          </a:xfrm>
        </p:spPr>
        <p:txBody>
          <a:bodyPr/>
          <a:lstStyle/>
          <a:p>
            <a:pPr marL="1168400" lvl="1" indent="-711200" eaLnBrk="1" hangingPunct="1">
              <a:lnSpc>
                <a:spcPct val="90000"/>
              </a:lnSpc>
              <a:buFontTx/>
              <a:buNone/>
            </a:pPr>
            <a:r>
              <a:rPr lang="zh-TW" altLang="en-US" sz="2000" dirty="0" smtClean="0">
                <a:solidFill>
                  <a:srgbClr val="000099"/>
                </a:solidFill>
                <a:latin typeface="標楷體" pitchFamily="65" charset="-120"/>
                <a:ea typeface="標楷體" pitchFamily="65" charset="-120"/>
              </a:rPr>
              <a:t>花蓮縣國小五、六年級學生在英語學習方面，對於聽力測驗的作答通過率均高於閱讀測驗，說明平時學生的學習成效在聽力理解方面的能力表現優於閱讀理解能力。</a:t>
            </a:r>
          </a:p>
        </p:txBody>
      </p:sp>
      <p:graphicFrame>
        <p:nvGraphicFramePr>
          <p:cNvPr id="2628" name="Group 580"/>
          <p:cNvGraphicFramePr>
            <a:graphicFrameLocks noGrp="1"/>
          </p:cNvGraphicFramePr>
          <p:nvPr/>
        </p:nvGraphicFramePr>
        <p:xfrm>
          <a:off x="571472" y="1768072"/>
          <a:ext cx="7748612" cy="1564485"/>
        </p:xfrm>
        <a:graphic>
          <a:graphicData uri="http://schemas.openxmlformats.org/drawingml/2006/table">
            <a:tbl>
              <a:tblPr/>
              <a:tblGrid>
                <a:gridCol w="2247886"/>
                <a:gridCol w="2714644"/>
                <a:gridCol w="2786082"/>
              </a:tblGrid>
              <a:tr h="5139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500" b="1" i="0" u="none" strike="noStrike" cap="none" normalizeH="0" baseline="0" dirty="0" smtClean="0">
                          <a:ln>
                            <a:noFill/>
                          </a:ln>
                          <a:solidFill>
                            <a:schemeClr val="tx1"/>
                          </a:solidFill>
                          <a:effectLst/>
                          <a:latin typeface="Times New Roman" pitchFamily="18" charset="0"/>
                          <a:ea typeface="新細明體" pitchFamily="18" charset="-120"/>
                        </a:rPr>
                        <a:t>年級</a:t>
                      </a:r>
                      <a:endParaRPr kumimoji="1" lang="zh-TW" altLang="en-US" sz="1500" b="0" i="0" u="none" strike="noStrike" cap="none" normalizeH="0" baseline="0" dirty="0" smtClean="0">
                        <a:ln>
                          <a:noFill/>
                        </a:ln>
                        <a:solidFill>
                          <a:schemeClr val="tx2"/>
                        </a:solidFill>
                        <a:effectLst/>
                        <a:latin typeface="Times New Roman" pitchFamily="18" charset="0"/>
                        <a:ea typeface="新細明體" pitchFamily="18" charset="-120"/>
                      </a:endParaRP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100" b="0" i="0" u="none" strike="noStrike" cap="none" normalizeH="0" baseline="0" dirty="0" smtClean="0">
                          <a:ln>
                            <a:noFill/>
                          </a:ln>
                          <a:solidFill>
                            <a:schemeClr val="tx2"/>
                          </a:solidFill>
                          <a:effectLst/>
                          <a:latin typeface="Times New Roman" pitchFamily="18" charset="0"/>
                          <a:ea typeface="新細明體" pitchFamily="18" charset="-120"/>
                        </a:rPr>
                        <a:t>五</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100" b="0" i="0" u="none" strike="noStrike" cap="none" normalizeH="0" baseline="0" smtClean="0">
                          <a:ln>
                            <a:noFill/>
                          </a:ln>
                          <a:solidFill>
                            <a:schemeClr val="tx2"/>
                          </a:solidFill>
                          <a:effectLst/>
                          <a:latin typeface="Times New Roman" pitchFamily="18" charset="0"/>
                          <a:ea typeface="新細明體" pitchFamily="18" charset="-120"/>
                        </a:rPr>
                        <a:t>六</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39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500" b="1" i="0" u="none" strike="noStrike" cap="none" normalizeH="0" baseline="0" dirty="0" smtClean="0">
                          <a:ln>
                            <a:noFill/>
                          </a:ln>
                          <a:solidFill>
                            <a:schemeClr val="tx1"/>
                          </a:solidFill>
                          <a:effectLst/>
                          <a:latin typeface="Times New Roman" pitchFamily="18" charset="0"/>
                          <a:ea typeface="新細明體" pitchFamily="18" charset="-120"/>
                        </a:rPr>
                        <a:t>聽力測驗</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100" b="0" i="0" u="none" strike="noStrike" cap="none" normalizeH="0" baseline="0" dirty="0" smtClean="0">
                          <a:ln>
                            <a:noFill/>
                          </a:ln>
                          <a:solidFill>
                            <a:schemeClr val="tx2"/>
                          </a:solidFill>
                          <a:effectLst/>
                          <a:latin typeface="Times New Roman" pitchFamily="18" charset="0"/>
                          <a:ea typeface="新細明體" pitchFamily="18" charset="-120"/>
                        </a:rPr>
                        <a:t>72.87%</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100" b="0" i="0" u="none" strike="noStrike" cap="none" normalizeH="0" baseline="0" dirty="0" smtClean="0">
                          <a:ln>
                            <a:noFill/>
                          </a:ln>
                          <a:solidFill>
                            <a:schemeClr val="tx2"/>
                          </a:solidFill>
                          <a:effectLst/>
                          <a:latin typeface="Times New Roman" pitchFamily="18" charset="0"/>
                          <a:ea typeface="新細明體" pitchFamily="18" charset="-120"/>
                        </a:rPr>
                        <a:t>74.30%</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659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1500" b="1" i="0" u="none" strike="noStrike" cap="none" normalizeH="0" baseline="0" dirty="0" smtClean="0">
                          <a:ln>
                            <a:noFill/>
                          </a:ln>
                          <a:solidFill>
                            <a:schemeClr val="tx1"/>
                          </a:solidFill>
                          <a:effectLst/>
                          <a:latin typeface="Times New Roman" pitchFamily="18" charset="0"/>
                          <a:ea typeface="新細明體" pitchFamily="18" charset="-120"/>
                        </a:rPr>
                        <a:t>閱讀測驗</a:t>
                      </a:r>
                    </a:p>
                  </a:txBody>
                  <a:tcPr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100" b="0" i="0" u="none" strike="noStrike" cap="none" normalizeH="0" baseline="0" dirty="0" smtClean="0">
                          <a:ln>
                            <a:noFill/>
                          </a:ln>
                          <a:solidFill>
                            <a:schemeClr val="tx2"/>
                          </a:solidFill>
                          <a:effectLst/>
                          <a:latin typeface="Times New Roman" pitchFamily="18" charset="0"/>
                          <a:ea typeface="新細明體" pitchFamily="18" charset="-120"/>
                        </a:rPr>
                        <a:t>67.22%</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100" b="0" i="0" u="none" strike="noStrike" cap="none" normalizeH="0" baseline="0" dirty="0" smtClean="0">
                          <a:ln>
                            <a:noFill/>
                          </a:ln>
                          <a:solidFill>
                            <a:schemeClr val="tx2"/>
                          </a:solidFill>
                          <a:effectLst/>
                          <a:latin typeface="Times New Roman" pitchFamily="18" charset="0"/>
                          <a:ea typeface="新細明體" pitchFamily="18" charset="-120"/>
                        </a:rPr>
                        <a:t>67.22%</a:t>
                      </a: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編號版面配置區 3"/>
          <p:cNvSpPr>
            <a:spLocks noGrp="1"/>
          </p:cNvSpPr>
          <p:nvPr>
            <p:ph type="sldNum" sz="quarter" idx="12"/>
          </p:nvPr>
        </p:nvSpPr>
        <p:spPr>
          <a:noFill/>
        </p:spPr>
        <p:txBody>
          <a:bodyPr/>
          <a:lstStyle/>
          <a:p>
            <a:fld id="{95BC210F-44AF-43A2-BAC4-EC98B95C98F7}" type="slidenum">
              <a:rPr lang="en-US" altLang="zh-TW" smtClean="0"/>
              <a:pPr/>
              <a:t>16</a:t>
            </a:fld>
            <a:endParaRPr lang="en-US" altLang="zh-TW" smtClean="0"/>
          </a:p>
        </p:txBody>
      </p:sp>
      <p:sp>
        <p:nvSpPr>
          <p:cNvPr id="6" name="Rectangle 2"/>
          <p:cNvSpPr txBox="1">
            <a:spLocks noChangeArrowheads="1"/>
          </p:cNvSpPr>
          <p:nvPr/>
        </p:nvSpPr>
        <p:spPr bwMode="auto">
          <a:xfrm>
            <a:off x="468313" y="86916"/>
            <a:ext cx="8280400" cy="809625"/>
          </a:xfrm>
          <a:prstGeom prst="rect">
            <a:avLst/>
          </a:prstGeom>
          <a:noFill/>
          <a:ln w="9525">
            <a:noFill/>
            <a:miter lim="800000"/>
            <a:headEnd/>
            <a:tailEnd/>
          </a:ln>
        </p:spPr>
        <p:txBody>
          <a:bodyPr anchor="ctr"/>
          <a:lstStyle/>
          <a:p>
            <a:pPr algn="ctr">
              <a:defRPr/>
            </a:pPr>
            <a:r>
              <a:rPr lang="zh-TW" altLang="en-US" sz="3200" b="1" kern="0" dirty="0" smtClean="0">
                <a:solidFill>
                  <a:srgbClr val="660033"/>
                </a:solidFill>
                <a:latin typeface="標楷體" pitchFamily="65" charset="-120"/>
                <a:ea typeface="標楷體" pitchFamily="65" charset="-120"/>
                <a:cs typeface="+mj-cs"/>
              </a:rPr>
              <a:t>國小</a:t>
            </a:r>
            <a:r>
              <a:rPr lang="zh-TW" altLang="en-US" sz="3200" b="1" kern="0" dirty="0">
                <a:solidFill>
                  <a:srgbClr val="660033"/>
                </a:solidFill>
                <a:latin typeface="標楷體" pitchFamily="65" charset="-120"/>
                <a:ea typeface="標楷體" pitchFamily="65" charset="-120"/>
                <a:cs typeface="+mj-cs"/>
              </a:rPr>
              <a:t>英文基本能力檢核總分分布圖分析結果</a:t>
            </a:r>
          </a:p>
        </p:txBody>
      </p:sp>
      <p:graphicFrame>
        <p:nvGraphicFramePr>
          <p:cNvPr id="8" name="表格 7"/>
          <p:cNvGraphicFramePr>
            <a:graphicFrameLocks noGrp="1"/>
          </p:cNvGraphicFramePr>
          <p:nvPr/>
        </p:nvGraphicFramePr>
        <p:xfrm>
          <a:off x="1258888" y="4299347"/>
          <a:ext cx="6984776" cy="758190"/>
        </p:xfrm>
        <a:graphic>
          <a:graphicData uri="http://schemas.openxmlformats.org/drawingml/2006/table">
            <a:tbl>
              <a:tblPr firstRow="1" bandRow="1">
                <a:tableStyleId>{5C22544A-7EE6-4342-B048-85BDC9FD1C3A}</a:tableStyleId>
              </a:tblPr>
              <a:tblGrid>
                <a:gridCol w="1152128"/>
                <a:gridCol w="875100"/>
                <a:gridCol w="4957548"/>
              </a:tblGrid>
              <a:tr h="278130">
                <a:tc>
                  <a:txBody>
                    <a:bodyPr/>
                    <a:lstStyle/>
                    <a:p>
                      <a:r>
                        <a:rPr lang="zh-TW" altLang="en-US" sz="1100" dirty="0" smtClean="0"/>
                        <a:t>平均分數</a:t>
                      </a:r>
                      <a:endParaRPr lang="zh-TW" altLang="en-US" sz="1100" dirty="0"/>
                    </a:p>
                  </a:txBody>
                  <a:tcPr marT="34290" marB="34290"/>
                </a:tc>
                <a:tc>
                  <a:txBody>
                    <a:bodyPr/>
                    <a:lstStyle/>
                    <a:p>
                      <a:r>
                        <a:rPr lang="zh-TW" altLang="en-US" sz="1100" dirty="0" smtClean="0"/>
                        <a:t>標準差</a:t>
                      </a:r>
                      <a:endParaRPr lang="zh-TW" altLang="en-US" sz="1100" dirty="0"/>
                    </a:p>
                  </a:txBody>
                  <a:tcPr marT="34290" marB="34290"/>
                </a:tc>
                <a:tc>
                  <a:txBody>
                    <a:bodyPr/>
                    <a:lstStyle/>
                    <a:p>
                      <a:r>
                        <a:rPr lang="zh-TW" altLang="en-US" sz="1100" dirty="0" smtClean="0"/>
                        <a:t>說明</a:t>
                      </a:r>
                      <a:endParaRPr lang="zh-TW" altLang="en-US" sz="1100" dirty="0"/>
                    </a:p>
                  </a:txBody>
                  <a:tcPr marT="34290" marB="34290"/>
                </a:tc>
              </a:tr>
              <a:tr h="480060">
                <a:tc>
                  <a:txBody>
                    <a:bodyPr/>
                    <a:lstStyle/>
                    <a:p>
                      <a:r>
                        <a:rPr lang="en-US" altLang="zh-TW" sz="1100" dirty="0" smtClean="0"/>
                        <a:t>50</a:t>
                      </a:r>
                      <a:endParaRPr lang="zh-TW" altLang="en-US" sz="1100" dirty="0"/>
                    </a:p>
                  </a:txBody>
                  <a:tcPr marT="34290" marB="34290"/>
                </a:tc>
                <a:tc>
                  <a:txBody>
                    <a:bodyPr/>
                    <a:lstStyle/>
                    <a:p>
                      <a:r>
                        <a:rPr lang="en-US" altLang="zh-TW" sz="1100" dirty="0" smtClean="0"/>
                        <a:t>10</a:t>
                      </a:r>
                      <a:endParaRPr lang="zh-TW" altLang="en-US" sz="1100" dirty="0"/>
                    </a:p>
                  </a:txBody>
                  <a:tcPr marT="34290" marB="34290"/>
                </a:tc>
                <a:tc>
                  <a:txBody>
                    <a:bodyPr/>
                    <a:lstStyle/>
                    <a:p>
                      <a:r>
                        <a:rPr lang="zh-TW" altLang="zh-TW" sz="1400" kern="1200" dirty="0" smtClean="0">
                          <a:solidFill>
                            <a:schemeClr val="dk1"/>
                          </a:solidFill>
                          <a:latin typeface="+mn-lt"/>
                          <a:ea typeface="+mn-ea"/>
                          <a:cs typeface="+mn-cs"/>
                        </a:rPr>
                        <a:t>因為題目偏易，所以圖形呈負偏現象，人數較多者為高分組。</a:t>
                      </a:r>
                      <a:endParaRPr lang="zh-TW" altLang="zh-TW" sz="1400" kern="1200" dirty="0">
                        <a:solidFill>
                          <a:schemeClr val="dk1"/>
                        </a:solidFill>
                        <a:latin typeface="+mn-lt"/>
                        <a:ea typeface="+mn-ea"/>
                        <a:cs typeface="+mn-cs"/>
                      </a:endParaRPr>
                    </a:p>
                  </a:txBody>
                  <a:tcPr marT="34290" marB="34290"/>
                </a:tc>
              </a:tr>
            </a:tbl>
          </a:graphicData>
        </a:graphic>
      </p:graphicFrame>
      <p:sp>
        <p:nvSpPr>
          <p:cNvPr id="10262" name="文字方塊 8"/>
          <p:cNvSpPr txBox="1">
            <a:spLocks noChangeArrowheads="1"/>
          </p:cNvSpPr>
          <p:nvPr/>
        </p:nvSpPr>
        <p:spPr bwMode="auto">
          <a:xfrm>
            <a:off x="1115794" y="1815704"/>
            <a:ext cx="646331" cy="1296590"/>
          </a:xfrm>
          <a:prstGeom prst="rect">
            <a:avLst/>
          </a:prstGeom>
          <a:noFill/>
          <a:ln w="9525">
            <a:noFill/>
            <a:miter lim="800000"/>
            <a:headEnd/>
            <a:tailEnd/>
          </a:ln>
        </p:spPr>
        <p:txBody>
          <a:bodyPr vert="eaVert">
            <a:spAutoFit/>
          </a:bodyPr>
          <a:lstStyle/>
          <a:p>
            <a:r>
              <a:rPr lang="zh-TW" altLang="en-US" sz="3000">
                <a:latin typeface="標楷體" pitchFamily="65" charset="-120"/>
                <a:ea typeface="標楷體" pitchFamily="65" charset="-120"/>
              </a:rPr>
              <a:t>五年級</a:t>
            </a:r>
          </a:p>
        </p:txBody>
      </p:sp>
      <p:pic>
        <p:nvPicPr>
          <p:cNvPr id="7" name="圖片 6"/>
          <p:cNvPicPr/>
          <p:nvPr/>
        </p:nvPicPr>
        <p:blipFill>
          <a:blip r:embed="rId2">
            <a:extLst>
              <a:ext uri="{28A0092B-C50C-407E-A947-70E740481C1C}">
                <a14:useLocalDpi xmlns:a14="http://schemas.microsoft.com/office/drawing/2010/main" xmlns="" val="0"/>
              </a:ext>
            </a:extLst>
          </a:blip>
          <a:srcRect/>
          <a:stretch>
            <a:fillRect/>
          </a:stretch>
        </p:blipFill>
        <p:spPr bwMode="auto">
          <a:xfrm>
            <a:off x="2857488" y="857238"/>
            <a:ext cx="4059033" cy="3251858"/>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編號版面配置區 3"/>
          <p:cNvSpPr>
            <a:spLocks noGrp="1"/>
          </p:cNvSpPr>
          <p:nvPr>
            <p:ph type="sldNum" sz="quarter" idx="12"/>
          </p:nvPr>
        </p:nvSpPr>
        <p:spPr>
          <a:noFill/>
        </p:spPr>
        <p:txBody>
          <a:bodyPr/>
          <a:lstStyle/>
          <a:p>
            <a:fld id="{1130F765-9C85-4258-A7CD-D41335DB0C27}" type="slidenum">
              <a:rPr lang="en-US" altLang="zh-TW" smtClean="0"/>
              <a:pPr/>
              <a:t>17</a:t>
            </a:fld>
            <a:endParaRPr lang="en-US" altLang="zh-TW" smtClean="0"/>
          </a:p>
        </p:txBody>
      </p:sp>
      <p:sp>
        <p:nvSpPr>
          <p:cNvPr id="6" name="Rectangle 2"/>
          <p:cNvSpPr txBox="1">
            <a:spLocks noChangeArrowheads="1"/>
          </p:cNvSpPr>
          <p:nvPr/>
        </p:nvSpPr>
        <p:spPr bwMode="auto">
          <a:xfrm>
            <a:off x="468313" y="86916"/>
            <a:ext cx="8280400" cy="809625"/>
          </a:xfrm>
          <a:prstGeom prst="rect">
            <a:avLst/>
          </a:prstGeom>
          <a:noFill/>
          <a:ln w="9525">
            <a:noFill/>
            <a:miter lim="800000"/>
            <a:headEnd/>
            <a:tailEnd/>
          </a:ln>
        </p:spPr>
        <p:txBody>
          <a:bodyPr anchor="ctr"/>
          <a:lstStyle/>
          <a:p>
            <a:pPr algn="ctr">
              <a:defRPr/>
            </a:pPr>
            <a:r>
              <a:rPr lang="zh-TW" altLang="en-US" sz="3200" b="1" kern="0" dirty="0" smtClean="0">
                <a:solidFill>
                  <a:srgbClr val="660033"/>
                </a:solidFill>
                <a:latin typeface="標楷體" pitchFamily="65" charset="-120"/>
                <a:ea typeface="標楷體" pitchFamily="65" charset="-120"/>
                <a:cs typeface="+mj-cs"/>
              </a:rPr>
              <a:t>國小</a:t>
            </a:r>
            <a:r>
              <a:rPr lang="zh-TW" altLang="en-US" sz="3200" b="1" kern="0" dirty="0">
                <a:solidFill>
                  <a:srgbClr val="660033"/>
                </a:solidFill>
                <a:latin typeface="標楷體" pitchFamily="65" charset="-120"/>
                <a:ea typeface="標楷體" pitchFamily="65" charset="-120"/>
                <a:cs typeface="+mj-cs"/>
              </a:rPr>
              <a:t>英文基本能力檢核總分分布圖分析結果</a:t>
            </a:r>
          </a:p>
        </p:txBody>
      </p:sp>
      <p:sp>
        <p:nvSpPr>
          <p:cNvPr id="11285" name="文字方塊 8"/>
          <p:cNvSpPr txBox="1">
            <a:spLocks noChangeArrowheads="1"/>
          </p:cNvSpPr>
          <p:nvPr/>
        </p:nvSpPr>
        <p:spPr bwMode="auto">
          <a:xfrm>
            <a:off x="1115794" y="1815704"/>
            <a:ext cx="646331" cy="1296590"/>
          </a:xfrm>
          <a:prstGeom prst="rect">
            <a:avLst/>
          </a:prstGeom>
          <a:noFill/>
          <a:ln w="9525">
            <a:noFill/>
            <a:miter lim="800000"/>
            <a:headEnd/>
            <a:tailEnd/>
          </a:ln>
        </p:spPr>
        <p:txBody>
          <a:bodyPr vert="eaVert">
            <a:spAutoFit/>
          </a:bodyPr>
          <a:lstStyle/>
          <a:p>
            <a:r>
              <a:rPr lang="zh-TW" altLang="en-US" sz="3000">
                <a:latin typeface="標楷體" pitchFamily="65" charset="-120"/>
                <a:ea typeface="標楷體" pitchFamily="65" charset="-120"/>
              </a:rPr>
              <a:t>六年級</a:t>
            </a:r>
          </a:p>
        </p:txBody>
      </p:sp>
      <p:graphicFrame>
        <p:nvGraphicFramePr>
          <p:cNvPr id="7" name="表格 6"/>
          <p:cNvGraphicFramePr>
            <a:graphicFrameLocks noGrp="1"/>
          </p:cNvGraphicFramePr>
          <p:nvPr/>
        </p:nvGraphicFramePr>
        <p:xfrm>
          <a:off x="1258889" y="4299347"/>
          <a:ext cx="7670831" cy="560070"/>
        </p:xfrm>
        <a:graphic>
          <a:graphicData uri="http://schemas.openxmlformats.org/drawingml/2006/table">
            <a:tbl>
              <a:tblPr firstRow="1" bandRow="1">
                <a:tableStyleId>{5C22544A-7EE6-4342-B048-85BDC9FD1C3A}</a:tableStyleId>
              </a:tblPr>
              <a:tblGrid>
                <a:gridCol w="1265292"/>
                <a:gridCol w="1262002"/>
                <a:gridCol w="5143537"/>
              </a:tblGrid>
              <a:tr h="278130">
                <a:tc>
                  <a:txBody>
                    <a:bodyPr/>
                    <a:lstStyle/>
                    <a:p>
                      <a:r>
                        <a:rPr lang="zh-TW" altLang="en-US" sz="1100" dirty="0" smtClean="0"/>
                        <a:t>平均分數</a:t>
                      </a:r>
                      <a:endParaRPr lang="zh-TW" altLang="en-US" sz="1100" dirty="0"/>
                    </a:p>
                  </a:txBody>
                  <a:tcPr marT="34290" marB="34290"/>
                </a:tc>
                <a:tc>
                  <a:txBody>
                    <a:bodyPr/>
                    <a:lstStyle/>
                    <a:p>
                      <a:r>
                        <a:rPr lang="zh-TW" altLang="en-US" sz="1100" dirty="0" smtClean="0"/>
                        <a:t>標準差</a:t>
                      </a:r>
                      <a:endParaRPr lang="zh-TW" altLang="en-US" sz="1100" dirty="0"/>
                    </a:p>
                  </a:txBody>
                  <a:tcPr marT="34290" marB="34290"/>
                </a:tc>
                <a:tc>
                  <a:txBody>
                    <a:bodyPr/>
                    <a:lstStyle/>
                    <a:p>
                      <a:r>
                        <a:rPr lang="zh-TW" altLang="en-US" sz="1100" dirty="0" smtClean="0"/>
                        <a:t>說明</a:t>
                      </a:r>
                      <a:endParaRPr lang="zh-TW" altLang="en-US" sz="1100" dirty="0"/>
                    </a:p>
                  </a:txBody>
                  <a:tcPr marT="34290" marB="34290"/>
                </a:tc>
              </a:tr>
              <a:tr h="278130">
                <a:tc>
                  <a:txBody>
                    <a:bodyPr/>
                    <a:lstStyle/>
                    <a:p>
                      <a:r>
                        <a:rPr lang="en-US" altLang="zh-TW" sz="1100" dirty="0" smtClean="0"/>
                        <a:t>50</a:t>
                      </a:r>
                      <a:endParaRPr lang="zh-TW" altLang="en-US" sz="1100" dirty="0"/>
                    </a:p>
                  </a:txBody>
                  <a:tcPr marT="34290" marB="34290"/>
                </a:tc>
                <a:tc>
                  <a:txBody>
                    <a:bodyPr/>
                    <a:lstStyle/>
                    <a:p>
                      <a:r>
                        <a:rPr lang="en-US" altLang="zh-TW" sz="1100" dirty="0" smtClean="0"/>
                        <a:t>10</a:t>
                      </a:r>
                      <a:endParaRPr lang="zh-TW" altLang="en-US" sz="1100" dirty="0"/>
                    </a:p>
                  </a:txBody>
                  <a:tcPr marT="34290" marB="34290"/>
                </a:tc>
                <a:tc>
                  <a:txBody>
                    <a:bodyPr/>
                    <a:lstStyle/>
                    <a:p>
                      <a:r>
                        <a:rPr lang="zh-TW" altLang="zh-TW" sz="1400" kern="1200" dirty="0" smtClean="0">
                          <a:solidFill>
                            <a:schemeClr val="dk1"/>
                          </a:solidFill>
                          <a:latin typeface="+mn-lt"/>
                          <a:ea typeface="+mn-ea"/>
                          <a:cs typeface="+mn-cs"/>
                        </a:rPr>
                        <a:t>因為題目中間偏易，所以略呈</a:t>
                      </a:r>
                      <a:r>
                        <a:rPr lang="zh-TW" altLang="zh-TW" sz="1400" b="1" u="sng" kern="1200" dirty="0" smtClean="0">
                          <a:solidFill>
                            <a:schemeClr val="dk1"/>
                          </a:solidFill>
                          <a:latin typeface="+mn-lt"/>
                          <a:ea typeface="+mn-ea"/>
                          <a:cs typeface="+mn-cs"/>
                        </a:rPr>
                        <a:t>負偏</a:t>
                      </a:r>
                      <a:r>
                        <a:rPr lang="zh-TW" altLang="zh-TW" sz="1400" kern="1200" dirty="0" smtClean="0">
                          <a:solidFill>
                            <a:schemeClr val="dk1"/>
                          </a:solidFill>
                          <a:latin typeface="+mn-lt"/>
                          <a:ea typeface="+mn-ea"/>
                          <a:cs typeface="+mn-cs"/>
                        </a:rPr>
                        <a:t>現象</a:t>
                      </a:r>
                      <a:endParaRPr lang="zh-TW" altLang="en-US" sz="1100" dirty="0"/>
                    </a:p>
                  </a:txBody>
                  <a:tcPr marT="34290" marB="34290"/>
                </a:tc>
              </a:tr>
            </a:tbl>
          </a:graphicData>
        </a:graphic>
      </p:graphicFrame>
      <p:pic>
        <p:nvPicPr>
          <p:cNvPr id="9" name="圖片 8"/>
          <p:cNvPicPr/>
          <p:nvPr/>
        </p:nvPicPr>
        <p:blipFill>
          <a:blip r:embed="rId2">
            <a:extLst>
              <a:ext uri="{28A0092B-C50C-407E-A947-70E740481C1C}">
                <a14:useLocalDpi xmlns:a14="http://schemas.microsoft.com/office/drawing/2010/main" xmlns="" val="0"/>
              </a:ext>
            </a:extLst>
          </a:blip>
          <a:srcRect/>
          <a:stretch>
            <a:fillRect/>
          </a:stretch>
        </p:blipFill>
        <p:spPr bwMode="auto">
          <a:xfrm>
            <a:off x="2428860" y="1071552"/>
            <a:ext cx="4191010" cy="3128969"/>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3" name="標題 2"/>
          <p:cNvSpPr>
            <a:spLocks noGrp="1"/>
          </p:cNvSpPr>
          <p:nvPr>
            <p:ph type="title"/>
          </p:nvPr>
        </p:nvSpPr>
        <p:spPr/>
        <p:txBody>
          <a:bodyPr/>
          <a:lstStyle/>
          <a:p>
            <a:pPr algn="ctr"/>
            <a:r>
              <a:rPr lang="zh-TW" altLang="zh-TW" sz="3200" b="1" dirty="0" smtClean="0">
                <a:solidFill>
                  <a:srgbClr val="660033"/>
                </a:solidFill>
                <a:latin typeface="標楷體" pitchFamily="65" charset="-120"/>
                <a:ea typeface="標楷體" pitchFamily="65" charset="-120"/>
              </a:rPr>
              <a:t>五年級</a:t>
            </a:r>
            <a:r>
              <a:rPr lang="zh-TW" altLang="en-US" sz="3200" b="1" dirty="0" smtClean="0">
                <a:solidFill>
                  <a:srgbClr val="660033"/>
                </a:solidFill>
                <a:latin typeface="標楷體" pitchFamily="65" charset="-120"/>
                <a:ea typeface="標楷體" pitchFamily="65" charset="-120"/>
              </a:rPr>
              <a:t>通過率低於</a:t>
            </a:r>
            <a:r>
              <a:rPr lang="en-US" altLang="zh-TW" sz="3200" b="1" dirty="0" smtClean="0">
                <a:solidFill>
                  <a:srgbClr val="660033"/>
                </a:solidFill>
                <a:latin typeface="標楷體" pitchFamily="65" charset="-120"/>
                <a:ea typeface="標楷體" pitchFamily="65" charset="-120"/>
              </a:rPr>
              <a:t>60</a:t>
            </a:r>
            <a:r>
              <a:rPr lang="zh-TW" altLang="en-US" sz="3200" b="1" dirty="0" smtClean="0">
                <a:solidFill>
                  <a:srgbClr val="660033"/>
                </a:solidFill>
                <a:latin typeface="標楷體" pitchFamily="65" charset="-120"/>
                <a:ea typeface="標楷體" pitchFamily="65" charset="-120"/>
              </a:rPr>
              <a:t>分析結果</a:t>
            </a:r>
            <a:r>
              <a:rPr lang="en-US" altLang="zh-TW" sz="3200" b="1" dirty="0" smtClean="0">
                <a:solidFill>
                  <a:srgbClr val="660033"/>
                </a:solidFill>
                <a:latin typeface="標楷體" pitchFamily="65" charset="-120"/>
                <a:ea typeface="標楷體" pitchFamily="65" charset="-120"/>
              </a:rPr>
              <a:t>:</a:t>
            </a:r>
            <a:endParaRPr lang="zh-TW" altLang="en-US" sz="3200" b="1" dirty="0" smtClean="0">
              <a:solidFill>
                <a:srgbClr val="660033"/>
              </a:solidFill>
              <a:latin typeface="標楷體" pitchFamily="65" charset="-120"/>
              <a:ea typeface="標楷體" pitchFamily="65" charset="-120"/>
            </a:endParaRPr>
          </a:p>
        </p:txBody>
      </p:sp>
      <p:graphicFrame>
        <p:nvGraphicFramePr>
          <p:cNvPr id="4" name="資料庫圖表 3"/>
          <p:cNvGraphicFramePr/>
          <p:nvPr/>
        </p:nvGraphicFramePr>
        <p:xfrm>
          <a:off x="1643042" y="1079500"/>
          <a:ext cx="621510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5990001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3" name="標題 2"/>
          <p:cNvSpPr>
            <a:spLocks noGrp="1"/>
          </p:cNvSpPr>
          <p:nvPr>
            <p:ph type="title"/>
          </p:nvPr>
        </p:nvSpPr>
        <p:spPr/>
        <p:txBody>
          <a:bodyPr/>
          <a:lstStyle/>
          <a:p>
            <a:pPr algn="ctr"/>
            <a:r>
              <a:rPr lang="zh-TW" altLang="en-US" sz="3200" b="1" dirty="0" smtClean="0">
                <a:solidFill>
                  <a:srgbClr val="660033"/>
                </a:solidFill>
                <a:latin typeface="標楷體" pitchFamily="65" charset="-120"/>
                <a:ea typeface="標楷體" pitchFamily="65" charset="-120"/>
              </a:rPr>
              <a:t>六</a:t>
            </a:r>
            <a:r>
              <a:rPr lang="zh-TW" altLang="zh-TW" sz="3200" b="1" dirty="0" smtClean="0">
                <a:solidFill>
                  <a:srgbClr val="660033"/>
                </a:solidFill>
                <a:latin typeface="標楷體" pitchFamily="65" charset="-120"/>
                <a:ea typeface="標楷體" pitchFamily="65" charset="-120"/>
              </a:rPr>
              <a:t>年級</a:t>
            </a:r>
            <a:r>
              <a:rPr lang="zh-TW" altLang="en-US" sz="3200" b="1" dirty="0" smtClean="0">
                <a:solidFill>
                  <a:srgbClr val="660033"/>
                </a:solidFill>
                <a:latin typeface="標楷體" pitchFamily="65" charset="-120"/>
                <a:ea typeface="標楷體" pitchFamily="65" charset="-120"/>
              </a:rPr>
              <a:t>通過率低於</a:t>
            </a:r>
            <a:r>
              <a:rPr lang="en-US" altLang="zh-TW" sz="3200" b="1" dirty="0" smtClean="0">
                <a:solidFill>
                  <a:srgbClr val="660033"/>
                </a:solidFill>
                <a:latin typeface="標楷體" pitchFamily="65" charset="-120"/>
                <a:ea typeface="標楷體" pitchFamily="65" charset="-120"/>
              </a:rPr>
              <a:t>60</a:t>
            </a:r>
            <a:r>
              <a:rPr lang="zh-TW" altLang="en-US" sz="3200" b="1" dirty="0" smtClean="0">
                <a:solidFill>
                  <a:srgbClr val="660033"/>
                </a:solidFill>
                <a:latin typeface="標楷體" pitchFamily="65" charset="-120"/>
                <a:ea typeface="標楷體" pitchFamily="65" charset="-120"/>
              </a:rPr>
              <a:t>分析結果</a:t>
            </a:r>
            <a:r>
              <a:rPr lang="en-US" altLang="zh-TW" sz="3200" b="1" dirty="0" smtClean="0">
                <a:solidFill>
                  <a:srgbClr val="660033"/>
                </a:solidFill>
                <a:latin typeface="標楷體" pitchFamily="65" charset="-120"/>
                <a:ea typeface="標楷體" pitchFamily="65" charset="-120"/>
              </a:rPr>
              <a:t>:</a:t>
            </a:r>
            <a:endParaRPr lang="zh-TW" altLang="en-US" sz="3200" b="1" dirty="0" smtClean="0">
              <a:solidFill>
                <a:srgbClr val="660033"/>
              </a:solidFill>
              <a:latin typeface="標楷體" pitchFamily="65" charset="-120"/>
              <a:ea typeface="標楷體" pitchFamily="65" charset="-120"/>
            </a:endParaRPr>
          </a:p>
        </p:txBody>
      </p:sp>
      <p:graphicFrame>
        <p:nvGraphicFramePr>
          <p:cNvPr id="4" name="資料庫圖表 3"/>
          <p:cNvGraphicFramePr/>
          <p:nvPr/>
        </p:nvGraphicFramePr>
        <p:xfrm>
          <a:off x="1142976" y="1357304"/>
          <a:ext cx="6929486" cy="3000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5990001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357158" y="2786064"/>
            <a:ext cx="8520600" cy="3416400"/>
          </a:xfrm>
          <a:prstGeom prst="rect">
            <a:avLst/>
          </a:prstGeom>
        </p:spPr>
        <p:txBody>
          <a:bodyPr wrap="square" lIns="91425" tIns="91425" rIns="91425" bIns="91425" anchor="t" anchorCtr="0">
            <a:noAutofit/>
          </a:bodyPr>
          <a:lstStyle/>
          <a:p>
            <a:pPr lvl="0" rtl="0">
              <a:spcBef>
                <a:spcPts val="0"/>
              </a:spcBef>
              <a:buNone/>
            </a:pPr>
            <a:r>
              <a:rPr lang="zh-TW" sz="4000" dirty="0">
                <a:solidFill>
                  <a:schemeClr val="tx1"/>
                </a:solidFill>
                <a:latin typeface="標楷體" pitchFamily="65" charset="-120"/>
                <a:ea typeface="標楷體" pitchFamily="65" charset="-120"/>
              </a:rPr>
              <a:t>你覺得.....</a:t>
            </a:r>
            <a:r>
              <a:rPr lang="zh-TW" sz="4000" dirty="0" smtClean="0">
                <a:solidFill>
                  <a:schemeClr val="tx1"/>
                </a:solidFill>
                <a:latin typeface="標楷體" pitchFamily="65" charset="-120"/>
                <a:ea typeface="標楷體" pitchFamily="65" charset="-120"/>
              </a:rPr>
              <a:t>.</a:t>
            </a:r>
            <a:endParaRPr lang="en-US" altLang="zh-TW" sz="4000" dirty="0" smtClean="0">
              <a:solidFill>
                <a:schemeClr val="tx1"/>
              </a:solidFill>
              <a:latin typeface="標楷體" pitchFamily="65" charset="-120"/>
              <a:ea typeface="標楷體" pitchFamily="65" charset="-120"/>
            </a:endParaRPr>
          </a:p>
          <a:p>
            <a:pPr lvl="0" rtl="0">
              <a:spcBef>
                <a:spcPts val="0"/>
              </a:spcBef>
              <a:buNone/>
            </a:pPr>
            <a:r>
              <a:rPr lang="zh-TW" altLang="en-US" sz="4000" dirty="0" smtClean="0">
                <a:solidFill>
                  <a:schemeClr val="tx1"/>
                </a:solidFill>
                <a:latin typeface="標楷體" pitchFamily="65" charset="-120"/>
                <a:ea typeface="標楷體" pitchFamily="65" charset="-120"/>
              </a:rPr>
              <a:t>學生怎麼看待這份考試</a:t>
            </a:r>
            <a:r>
              <a:rPr lang="en-US" altLang="zh-TW" sz="4000" dirty="0" smtClean="0">
                <a:solidFill>
                  <a:schemeClr val="tx1"/>
                </a:solidFill>
                <a:latin typeface="標楷體" pitchFamily="65" charset="-120"/>
                <a:ea typeface="標楷體" pitchFamily="65" charset="-120"/>
              </a:rPr>
              <a:t>?</a:t>
            </a:r>
          </a:p>
          <a:p>
            <a:pPr lvl="0" rtl="0">
              <a:spcBef>
                <a:spcPts val="0"/>
              </a:spcBef>
              <a:buNone/>
            </a:pPr>
            <a:endParaRPr lang="zh-TW" sz="4400" dirty="0">
              <a:solidFill>
                <a:schemeClr val="tx1"/>
              </a:solidFill>
            </a:endParaRPr>
          </a:p>
        </p:txBody>
      </p:sp>
      <p:pic>
        <p:nvPicPr>
          <p:cNvPr id="2" name="圖片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57422" y="428610"/>
            <a:ext cx="1815759" cy="2654247"/>
          </a:xfrm>
          <a:prstGeom prst="rect">
            <a:avLst/>
          </a:prstGeom>
        </p:spPr>
      </p:pic>
      <p:pic>
        <p:nvPicPr>
          <p:cNvPr id="5" name="圖片 4" descr="1500702576403.jpg"/>
          <p:cNvPicPr>
            <a:picLocks noChangeAspect="1"/>
          </p:cNvPicPr>
          <p:nvPr/>
        </p:nvPicPr>
        <p:blipFill>
          <a:blip r:embed="rId4"/>
          <a:stretch>
            <a:fillRect/>
          </a:stretch>
        </p:blipFill>
        <p:spPr>
          <a:xfrm>
            <a:off x="4857752" y="142858"/>
            <a:ext cx="3571900" cy="363634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文字版面配置區 2"/>
          <p:cNvSpPr>
            <a:spLocks noGrp="1"/>
          </p:cNvSpPr>
          <p:nvPr>
            <p:ph type="body" idx="1"/>
          </p:nvPr>
        </p:nvSpPr>
        <p:spPr/>
        <p:txBody>
          <a:bodyPr/>
          <a:lstStyle/>
          <a:p>
            <a:endParaRPr lang="zh-TW" altLang="en-US" dirty="0"/>
          </a:p>
        </p:txBody>
      </p:sp>
      <p:pic>
        <p:nvPicPr>
          <p:cNvPr id="4" name="圖片 3" descr="1505993383893.jpg"/>
          <p:cNvPicPr>
            <a:picLocks noChangeAspect="1"/>
          </p:cNvPicPr>
          <p:nvPr/>
        </p:nvPicPr>
        <p:blipFill>
          <a:blip r:embed="rId2"/>
          <a:stretch>
            <a:fillRect/>
          </a:stretch>
        </p:blipFill>
        <p:spPr>
          <a:xfrm>
            <a:off x="2143108" y="214296"/>
            <a:ext cx="4786346" cy="475643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r>
              <a:rPr lang="en-US" altLang="zh-TW" b="1" dirty="0" smtClean="0">
                <a:latin typeface="Times New Roman" pitchFamily="18" charset="0"/>
                <a:ea typeface="標楷體" pitchFamily="65" charset="-120"/>
                <a:cs typeface="Times New Roman" pitchFamily="18" charset="0"/>
              </a:rPr>
              <a:t>106</a:t>
            </a:r>
            <a:r>
              <a:rPr lang="zh-TW" altLang="en-US" b="1" dirty="0" smtClean="0">
                <a:solidFill>
                  <a:srgbClr val="006600"/>
                </a:solidFill>
                <a:latin typeface="Times New Roman" pitchFamily="18" charset="0"/>
                <a:ea typeface="標楷體" pitchFamily="65" charset="-120"/>
                <a:cs typeface="Times New Roman" pitchFamily="18" charset="0"/>
              </a:rPr>
              <a:t>五年級</a:t>
            </a:r>
            <a:r>
              <a:rPr lang="zh-TW" altLang="zh-TW" b="1" dirty="0" smtClean="0">
                <a:latin typeface="Times New Roman" pitchFamily="18" charset="0"/>
                <a:ea typeface="標楷體" pitchFamily="65" charset="-120"/>
                <a:cs typeface="Times New Roman" pitchFamily="18" charset="0"/>
              </a:rPr>
              <a:t>試題</a:t>
            </a:r>
            <a:r>
              <a:rPr lang="zh-TW" altLang="zh-TW" b="1" dirty="0" smtClean="0">
                <a:solidFill>
                  <a:srgbClr val="FF0066"/>
                </a:solidFill>
                <a:latin typeface="Times New Roman" pitchFamily="18" charset="0"/>
                <a:ea typeface="標楷體" pitchFamily="65" charset="-120"/>
                <a:cs typeface="Times New Roman" pitchFamily="18" charset="0"/>
              </a:rPr>
              <a:t>難易程度</a:t>
            </a:r>
            <a:r>
              <a:rPr lang="zh-TW" altLang="zh-TW" b="1" dirty="0" smtClean="0">
                <a:latin typeface="Times New Roman" pitchFamily="18" charset="0"/>
                <a:ea typeface="標楷體" pitchFamily="65" charset="-120"/>
                <a:cs typeface="Times New Roman" pitchFamily="18" charset="0"/>
              </a:rPr>
              <a:t>之等級</a:t>
            </a:r>
            <a:r>
              <a:rPr lang="en-US" altLang="zh-TW" b="1" dirty="0" smtClean="0">
                <a:latin typeface="Times New Roman" pitchFamily="18" charset="0"/>
                <a:ea typeface="標楷體" pitchFamily="65" charset="-120"/>
                <a:cs typeface="Times New Roman" pitchFamily="18" charset="0"/>
              </a:rPr>
              <a:t/>
            </a:r>
            <a:br>
              <a:rPr lang="en-US" altLang="zh-TW" b="1" dirty="0" smtClean="0">
                <a:latin typeface="Times New Roman" pitchFamily="18" charset="0"/>
                <a:ea typeface="標楷體" pitchFamily="65" charset="-120"/>
                <a:cs typeface="Times New Roman" pitchFamily="18" charset="0"/>
              </a:rPr>
            </a:br>
            <a:endParaRPr lang="zh-TW" altLang="en-US" sz="2800" dirty="0" smtClean="0">
              <a:latin typeface="Times New Roman" pitchFamily="18" charset="0"/>
              <a:ea typeface="標楷體" pitchFamily="65" charset="-120"/>
              <a:cs typeface="Times New Roman" pitchFamily="18" charset="0"/>
            </a:endParaRPr>
          </a:p>
        </p:txBody>
      </p:sp>
      <p:graphicFrame>
        <p:nvGraphicFramePr>
          <p:cNvPr id="38014" name="Group 126"/>
          <p:cNvGraphicFramePr>
            <a:graphicFrameLocks noGrp="1"/>
          </p:cNvGraphicFramePr>
          <p:nvPr>
            <p:extLst>
              <p:ext uri="{D42A27DB-BD31-4B8C-83A1-F6EECF244321}">
                <p14:modId xmlns:p14="http://schemas.microsoft.com/office/powerpoint/2010/main" xmlns="" val="295818218"/>
              </p:ext>
            </p:extLst>
          </p:nvPr>
        </p:nvGraphicFramePr>
        <p:xfrm>
          <a:off x="466726" y="1382316"/>
          <a:ext cx="7921625" cy="2792739"/>
        </p:xfrm>
        <a:graphic>
          <a:graphicData uri="http://schemas.openxmlformats.org/drawingml/2006/table">
            <a:tbl>
              <a:tblPr/>
              <a:tblGrid>
                <a:gridCol w="1430338"/>
                <a:gridCol w="1810841"/>
                <a:gridCol w="1800200"/>
                <a:gridCol w="1548334"/>
                <a:gridCol w="1331912"/>
              </a:tblGrid>
              <a:tr h="52586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5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極易</a:t>
                      </a:r>
                      <a:r>
                        <a:rPr kumimoji="1" lang="en-US" altLang="zh-TW" sz="15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(P&gt;=.8)</a:t>
                      </a:r>
                      <a:endParaRPr kumimoji="1" lang="en-US" altLang="zh-TW" sz="1500" b="0" i="0" u="none" strike="noStrike" cap="none" normalizeH="0" baseline="0" dirty="0" smtClean="0">
                        <a:ln>
                          <a:noFill/>
                        </a:ln>
                        <a:solidFill>
                          <a:schemeClr val="tx1"/>
                        </a:solidFill>
                        <a:effectLst/>
                        <a:latin typeface="Arial" charset="0"/>
                        <a:ea typeface="新細明體" pitchFamily="18" charset="-120"/>
                      </a:endParaRPr>
                    </a:p>
                  </a:txBody>
                  <a:tcPr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500" b="0" i="0" u="none" strike="noStrike" cap="none" normalizeH="0" baseline="0" dirty="0" smtClean="0">
                          <a:ln>
                            <a:noFill/>
                          </a:ln>
                          <a:solidFill>
                            <a:srgbClr val="FF0000"/>
                          </a:solidFill>
                          <a:effectLst/>
                          <a:latin typeface="Times New Roman" pitchFamily="18" charset="0"/>
                          <a:ea typeface="新細明體" pitchFamily="18" charset="-120"/>
                          <a:cs typeface="Times New Roman" pitchFamily="18" charset="0"/>
                        </a:rPr>
                        <a:t>偏易</a:t>
                      </a:r>
                      <a:endParaRPr kumimoji="1" lang="en-US" altLang="zh-TW" sz="1500" b="0" i="0" u="none" strike="noStrike" cap="none" normalizeH="0" baseline="0" dirty="0" smtClean="0">
                        <a:ln>
                          <a:noFill/>
                        </a:ln>
                        <a:solidFill>
                          <a:srgbClr val="FF0000"/>
                        </a:solidFill>
                        <a:effectLst/>
                        <a:latin typeface="Times New Roman" pitchFamily="18" charset="0"/>
                        <a:ea typeface="新細明體" pitchFamily="18" charset="-12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500" b="0" i="0" u="none" strike="noStrike" cap="none" normalizeH="0" baseline="0" dirty="0" smtClean="0">
                          <a:ln>
                            <a:noFill/>
                          </a:ln>
                          <a:solidFill>
                            <a:srgbClr val="FF0000"/>
                          </a:solidFill>
                          <a:effectLst/>
                          <a:latin typeface="Times New Roman" pitchFamily="18" charset="0"/>
                          <a:ea typeface="新細明體" pitchFamily="18" charset="-120"/>
                          <a:cs typeface="Times New Roman" pitchFamily="18" charset="0"/>
                        </a:rPr>
                        <a:t>(.8&gt;P&gt;=.6)</a:t>
                      </a:r>
                      <a:endParaRPr kumimoji="1" lang="en-US" altLang="zh-TW" sz="1500" b="0" i="0" u="none" strike="noStrike" cap="none" normalizeH="0" baseline="0" dirty="0" smtClean="0">
                        <a:ln>
                          <a:noFill/>
                        </a:ln>
                        <a:solidFill>
                          <a:srgbClr val="FF0000"/>
                        </a:solidFill>
                        <a:effectLst/>
                        <a:latin typeface="Arial" charset="0"/>
                        <a:ea typeface="新細明體" pitchFamily="18" charset="-120"/>
                      </a:endParaRPr>
                    </a:p>
                  </a:txBody>
                  <a:tcPr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5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適中</a:t>
                      </a:r>
                      <a:r>
                        <a:rPr kumimoji="1" lang="en-US" altLang="zh-TW" sz="15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(.6&gt;P&gt;=.4)</a:t>
                      </a:r>
                      <a:endParaRPr kumimoji="1" lang="en-US" altLang="zh-TW" sz="1500" b="0" i="0" u="none" strike="noStrike" cap="none" normalizeH="0" baseline="0" smtClean="0">
                        <a:ln>
                          <a:noFill/>
                        </a:ln>
                        <a:solidFill>
                          <a:schemeClr val="tx1"/>
                        </a:solidFill>
                        <a:effectLst/>
                        <a:latin typeface="Arial" charset="0"/>
                        <a:ea typeface="新細明體" pitchFamily="18" charset="-120"/>
                      </a:endParaRPr>
                    </a:p>
                  </a:txBody>
                  <a:tcPr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5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偏難</a:t>
                      </a:r>
                      <a:r>
                        <a:rPr kumimoji="1" lang="en-US" altLang="zh-TW" sz="15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(.4&gt;P&gt;=.2)</a:t>
                      </a:r>
                      <a:endParaRPr kumimoji="1" lang="en-US" altLang="zh-TW" sz="1500" b="0" i="0" u="none" strike="noStrike" cap="none" normalizeH="0" baseline="0" smtClean="0">
                        <a:ln>
                          <a:noFill/>
                        </a:ln>
                        <a:solidFill>
                          <a:schemeClr val="tx1"/>
                        </a:solidFill>
                        <a:effectLst/>
                        <a:latin typeface="Arial" charset="0"/>
                        <a:ea typeface="新細明體" pitchFamily="18" charset="-120"/>
                      </a:endParaRPr>
                    </a:p>
                  </a:txBody>
                  <a:tcPr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5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極難</a:t>
                      </a:r>
                      <a:r>
                        <a:rPr kumimoji="1" lang="en-US" altLang="zh-TW" sz="1500" b="0" i="0" u="none" strike="noStrike" cap="none" normalizeH="0" baseline="0" smtClean="0">
                          <a:ln>
                            <a:noFill/>
                          </a:ln>
                          <a:solidFill>
                            <a:schemeClr val="tx1"/>
                          </a:solidFill>
                          <a:effectLst/>
                          <a:latin typeface="Times New Roman" pitchFamily="18" charset="0"/>
                          <a:ea typeface="新細明體" pitchFamily="18" charset="-120"/>
                          <a:cs typeface="Times New Roman" pitchFamily="18" charset="0"/>
                        </a:rPr>
                        <a:t>(P&lt;.2)</a:t>
                      </a:r>
                      <a:endParaRPr kumimoji="1" lang="en-US" altLang="zh-TW" sz="1500" b="0" i="0" u="none" strike="noStrike" cap="none" normalizeH="0" baseline="0" smtClean="0">
                        <a:ln>
                          <a:noFill/>
                        </a:ln>
                        <a:solidFill>
                          <a:schemeClr val="tx1"/>
                        </a:solidFill>
                        <a:effectLst/>
                        <a:latin typeface="Arial" charset="0"/>
                        <a:ea typeface="新細明體" pitchFamily="18" charset="-120"/>
                      </a:endParaRPr>
                    </a:p>
                  </a:txBody>
                  <a:tcPr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797699">
                <a:tc>
                  <a:txBody>
                    <a:bodyPr/>
                    <a:lstStyle/>
                    <a:p>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1</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2</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4</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9</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10</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13</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14</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15</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17</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21</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23</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24</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28</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31</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32</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33</a:t>
                      </a:r>
                      <a:endParaRPr lang="zh-TW" altLang="en-US" sz="1500" b="1" dirty="0">
                        <a:latin typeface="Times New Roman" panose="02020603050405020304" pitchFamily="18" charset="0"/>
                        <a:cs typeface="Times New Roman" panose="02020603050405020304" pitchFamily="18" charset="0"/>
                      </a:endParaRPr>
                    </a:p>
                  </a:txBody>
                  <a:tcPr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3</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5</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6</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7</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8</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11</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20</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16</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18</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19</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22</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34</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35</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37</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38</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42</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43</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44</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48</a:t>
                      </a:r>
                      <a:r>
                        <a:rPr lang="zh-TW"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rgbClr val="FF0000"/>
                          </a:solidFill>
                          <a:effectLst/>
                          <a:latin typeface="Times New Roman" panose="02020603050405020304" pitchFamily="18" charset="0"/>
                          <a:ea typeface="+mn-ea"/>
                          <a:cs typeface="Times New Roman" panose="02020603050405020304" pitchFamily="18" charset="0"/>
                        </a:rPr>
                        <a:t>49</a:t>
                      </a:r>
                      <a:endParaRPr lang="zh-TW" altLang="en-US" sz="1500" b="1" dirty="0">
                        <a:solidFill>
                          <a:srgbClr val="FF0000"/>
                        </a:solidFill>
                        <a:latin typeface="Times New Roman" panose="02020603050405020304" pitchFamily="18" charset="0"/>
                        <a:cs typeface="Times New Roman" panose="02020603050405020304" pitchFamily="18" charset="0"/>
                      </a:endParaRPr>
                    </a:p>
                  </a:txBody>
                  <a:tcPr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12</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26</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27</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36</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39</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40</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41</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45</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46</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47</a:t>
                      </a:r>
                      <a:endParaRPr lang="zh-TW" altLang="en-US" sz="1500" b="1" dirty="0">
                        <a:latin typeface="Times New Roman" panose="02020603050405020304" pitchFamily="18" charset="0"/>
                        <a:cs typeface="Times New Roman" panose="02020603050405020304" pitchFamily="18" charset="0"/>
                      </a:endParaRPr>
                    </a:p>
                  </a:txBody>
                  <a:tcPr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25</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29</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30</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50</a:t>
                      </a:r>
                      <a:endParaRPr lang="zh-TW" altLang="en-US" sz="1500" b="1" dirty="0">
                        <a:latin typeface="Times New Roman" panose="02020603050405020304" pitchFamily="18" charset="0"/>
                        <a:cs typeface="Times New Roman" panose="02020603050405020304" pitchFamily="18" charset="0"/>
                      </a:endParaRPr>
                    </a:p>
                  </a:txBody>
                  <a:tcPr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1500" b="1" i="0" u="none" strike="noStrike" cap="none" normalizeH="0" baseline="0" dirty="0" smtClean="0">
                        <a:ln>
                          <a:noFill/>
                        </a:ln>
                        <a:solidFill>
                          <a:schemeClr val="tx1"/>
                        </a:solidFill>
                        <a:effectLst/>
                        <a:latin typeface="Times New Roman" panose="02020603050405020304" pitchFamily="18" charset="0"/>
                        <a:ea typeface="新細明體" pitchFamily="18" charset="-120"/>
                        <a:cs typeface="Times New Roman" panose="02020603050405020304" pitchFamily="18" charset="0"/>
                      </a:endParaRPr>
                    </a:p>
                  </a:txBody>
                  <a:tcPr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6917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16</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題</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(32%)</a:t>
                      </a:r>
                      <a:endParaRPr kumimoji="1" lang="en-US" altLang="zh-TW" sz="1500" b="1" i="0" u="none" strike="noStrike" cap="none" normalizeH="0" baseline="0" dirty="0" smtClean="0">
                        <a:ln>
                          <a:noFill/>
                        </a:ln>
                        <a:solidFill>
                          <a:schemeClr val="tx1"/>
                        </a:solidFill>
                        <a:effectLst/>
                        <a:latin typeface="Times New Roman" panose="02020603050405020304" pitchFamily="18" charset="0"/>
                        <a:ea typeface="新細明體" pitchFamily="18" charset="-120"/>
                        <a:cs typeface="Times New Roman" panose="02020603050405020304" pitchFamily="18" charset="0"/>
                      </a:endParaRPr>
                    </a:p>
                  </a:txBody>
                  <a:tcPr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zh-TW" sz="1500" b="1" kern="100" dirty="0" smtClean="0">
                          <a:solidFill>
                            <a:srgbClr val="FF0000"/>
                          </a:solidFill>
                          <a:effectLst/>
                          <a:latin typeface="Times New Roman" panose="02020603050405020304" pitchFamily="18" charset="0"/>
                          <a:ea typeface="+mn-ea"/>
                          <a:cs typeface="Times New Roman" panose="02020603050405020304" pitchFamily="18" charset="0"/>
                        </a:rPr>
                        <a:t>20</a:t>
                      </a:r>
                      <a:r>
                        <a:rPr lang="zh-TW" altLang="zh-TW" sz="1500" b="1" kern="100" dirty="0" smtClean="0">
                          <a:solidFill>
                            <a:srgbClr val="FF0000"/>
                          </a:solidFill>
                          <a:effectLst/>
                          <a:latin typeface="Times New Roman" panose="02020603050405020304" pitchFamily="18" charset="0"/>
                          <a:ea typeface="+mn-ea"/>
                          <a:cs typeface="Times New Roman" panose="02020603050405020304" pitchFamily="18" charset="0"/>
                        </a:rPr>
                        <a:t>題</a:t>
                      </a:r>
                      <a:r>
                        <a:rPr lang="en-US" altLang="zh-TW" sz="1500" b="1" kern="100" dirty="0" smtClean="0">
                          <a:solidFill>
                            <a:srgbClr val="FF0000"/>
                          </a:solidFill>
                          <a:effectLst/>
                          <a:latin typeface="Times New Roman" panose="02020603050405020304" pitchFamily="18" charset="0"/>
                          <a:ea typeface="+mn-ea"/>
                          <a:cs typeface="Times New Roman" panose="02020603050405020304" pitchFamily="18" charset="0"/>
                        </a:rPr>
                        <a:t> (40%)</a:t>
                      </a:r>
                      <a:endParaRPr kumimoji="1" lang="en-US" altLang="zh-TW" sz="1500" b="1" i="0" u="none" strike="noStrike" cap="none" normalizeH="0" baseline="0" dirty="0" smtClean="0">
                        <a:ln>
                          <a:noFill/>
                        </a:ln>
                        <a:solidFill>
                          <a:srgbClr val="FF0000"/>
                        </a:solidFill>
                        <a:effectLst/>
                        <a:latin typeface="Times New Roman" panose="02020603050405020304" pitchFamily="18" charset="0"/>
                        <a:ea typeface="新細明體" pitchFamily="18" charset="-120"/>
                        <a:cs typeface="Times New Roman" panose="02020603050405020304" pitchFamily="18" charset="0"/>
                      </a:endParaRPr>
                    </a:p>
                  </a:txBody>
                  <a:tcPr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10</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題</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 (20%)</a:t>
                      </a:r>
                      <a:endParaRPr kumimoji="1" lang="en-US" altLang="zh-TW" sz="1500" b="1" i="0" u="none" strike="noStrike" cap="none" normalizeH="0" baseline="0" dirty="0" smtClean="0">
                        <a:ln>
                          <a:noFill/>
                        </a:ln>
                        <a:solidFill>
                          <a:schemeClr val="tx1"/>
                        </a:solidFill>
                        <a:effectLst/>
                        <a:latin typeface="Times New Roman" panose="02020603050405020304" pitchFamily="18" charset="0"/>
                        <a:ea typeface="新細明體" pitchFamily="18" charset="-120"/>
                        <a:cs typeface="Times New Roman" panose="02020603050405020304" pitchFamily="18" charset="0"/>
                      </a:endParaRPr>
                    </a:p>
                  </a:txBody>
                  <a:tcPr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4</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題</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(8%)</a:t>
                      </a:r>
                      <a:endParaRPr kumimoji="1" lang="en-US" altLang="zh-TW" sz="1500" b="1" i="0" u="none" strike="noStrike" cap="none" normalizeH="0" baseline="0" dirty="0" smtClean="0">
                        <a:ln>
                          <a:noFill/>
                        </a:ln>
                        <a:solidFill>
                          <a:schemeClr val="tx1"/>
                        </a:solidFill>
                        <a:effectLst/>
                        <a:latin typeface="Times New Roman" panose="02020603050405020304" pitchFamily="18" charset="0"/>
                        <a:ea typeface="新細明體" pitchFamily="18" charset="-120"/>
                        <a:cs typeface="Times New Roman" panose="02020603050405020304" pitchFamily="18" charset="0"/>
                      </a:endParaRPr>
                    </a:p>
                  </a:txBody>
                  <a:tcPr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0</a:t>
                      </a:r>
                      <a:r>
                        <a:rPr lang="zh-TW"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題</a:t>
                      </a:r>
                      <a:r>
                        <a:rPr lang="en-US" altLang="zh-TW" sz="1500" b="1" kern="1200" dirty="0" smtClean="0">
                          <a:solidFill>
                            <a:schemeClr val="tx1"/>
                          </a:solidFill>
                          <a:effectLst/>
                          <a:latin typeface="Times New Roman" panose="02020603050405020304" pitchFamily="18" charset="0"/>
                          <a:ea typeface="+mn-ea"/>
                          <a:cs typeface="Times New Roman" panose="02020603050405020304" pitchFamily="18" charset="0"/>
                        </a:rPr>
                        <a:t>(0%)</a:t>
                      </a:r>
                      <a:endParaRPr kumimoji="1" lang="en-US" altLang="zh-TW" sz="1500" b="1" i="0" u="none" strike="noStrike" cap="none" normalizeH="0" baseline="0" dirty="0" smtClean="0">
                        <a:ln>
                          <a:noFill/>
                        </a:ln>
                        <a:solidFill>
                          <a:schemeClr val="tx1"/>
                        </a:solidFill>
                        <a:effectLst/>
                        <a:latin typeface="Times New Roman" panose="02020603050405020304" pitchFamily="18" charset="0"/>
                        <a:ea typeface="新細明體" pitchFamily="18" charset="-120"/>
                        <a:cs typeface="Times New Roman" panose="02020603050405020304" pitchFamily="18" charset="0"/>
                      </a:endParaRPr>
                    </a:p>
                  </a:txBody>
                  <a:tcPr marT="34295" marB="3429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p:txBody>
          <a:bodyPr/>
          <a:lstStyle/>
          <a:p>
            <a:pPr eaLnBrk="1" hangingPunct="1"/>
            <a:r>
              <a:rPr lang="en-US" altLang="zh-TW" b="1" dirty="0" smtClean="0">
                <a:solidFill>
                  <a:srgbClr val="006600"/>
                </a:solidFill>
                <a:latin typeface="Times New Roman" pitchFamily="18" charset="0"/>
                <a:ea typeface="標楷體" pitchFamily="65" charset="-120"/>
              </a:rPr>
              <a:t>5</a:t>
            </a:r>
            <a:r>
              <a:rPr lang="zh-TW" altLang="en-US" b="1" dirty="0" smtClean="0">
                <a:solidFill>
                  <a:srgbClr val="006600"/>
                </a:solidFill>
                <a:latin typeface="Times New Roman" pitchFamily="18" charset="0"/>
                <a:ea typeface="標楷體" pitchFamily="65" charset="-120"/>
              </a:rPr>
              <a:t>年級  </a:t>
            </a:r>
            <a:r>
              <a:rPr lang="zh-TW" altLang="en-US" b="1" dirty="0" smtClean="0">
                <a:solidFill>
                  <a:srgbClr val="0000CC"/>
                </a:solidFill>
                <a:effectLst>
                  <a:outerShdw blurRad="38100" dist="38100" dir="2700000" algn="tl">
                    <a:srgbClr val="000000">
                      <a:alpha val="43137"/>
                    </a:srgbClr>
                  </a:outerShdw>
                </a:effectLst>
                <a:ea typeface="標楷體" pitchFamily="65" charset="-120"/>
              </a:rPr>
              <a:t>偏難</a:t>
            </a:r>
            <a:r>
              <a:rPr lang="zh-TW" altLang="en-US" b="1" dirty="0" smtClean="0">
                <a:solidFill>
                  <a:srgbClr val="0000CC"/>
                </a:solidFill>
                <a:ea typeface="標楷體" pitchFamily="65" charset="-120"/>
              </a:rPr>
              <a:t>   試題</a:t>
            </a:r>
          </a:p>
        </p:txBody>
      </p:sp>
      <p:sp>
        <p:nvSpPr>
          <p:cNvPr id="41987" name="Rectangle 3"/>
          <p:cNvSpPr>
            <a:spLocks noGrp="1" noChangeArrowheads="1"/>
          </p:cNvSpPr>
          <p:nvPr>
            <p:ph type="body" idx="4294967295"/>
          </p:nvPr>
        </p:nvSpPr>
        <p:spPr>
          <a:xfrm>
            <a:off x="323851" y="1006078"/>
            <a:ext cx="8435975" cy="2937272"/>
          </a:xfrm>
        </p:spPr>
        <p:txBody>
          <a:bodyPr/>
          <a:lstStyle/>
          <a:p>
            <a:pPr eaLnBrk="1" hangingPunct="1">
              <a:lnSpc>
                <a:spcPct val="90000"/>
              </a:lnSpc>
              <a:buFontTx/>
              <a:buNone/>
            </a:pPr>
            <a:r>
              <a:rPr lang="zh-TW" altLang="zh-TW" sz="2800" dirty="0" smtClean="0">
                <a:solidFill>
                  <a:schemeClr val="tx1"/>
                </a:solidFill>
                <a:latin typeface="標楷體" pitchFamily="65" charset="-120"/>
                <a:ea typeface="標楷體" pitchFamily="65" charset="-120"/>
              </a:rPr>
              <a:t>第</a:t>
            </a:r>
            <a:r>
              <a:rPr lang="zh-TW" altLang="en-US" sz="2800" dirty="0" smtClean="0">
                <a:solidFill>
                  <a:schemeClr val="tx1"/>
                </a:solidFill>
                <a:latin typeface="標楷體" pitchFamily="65" charset="-120"/>
                <a:ea typeface="標楷體" pitchFamily="65" charset="-120"/>
              </a:rPr>
              <a:t>七</a:t>
            </a:r>
            <a:r>
              <a:rPr lang="zh-TW" altLang="zh-TW" sz="2800" dirty="0" smtClean="0">
                <a:solidFill>
                  <a:schemeClr val="tx1"/>
                </a:solidFill>
                <a:latin typeface="標楷體" pitchFamily="65" charset="-120"/>
                <a:ea typeface="標楷體" pitchFamily="65" charset="-120"/>
              </a:rPr>
              <a:t>大題：聽辨</a:t>
            </a:r>
            <a:r>
              <a:rPr lang="zh-TW" altLang="en-US" sz="2800" dirty="0" smtClean="0">
                <a:solidFill>
                  <a:schemeClr val="tx1"/>
                </a:solidFill>
                <a:latin typeface="標楷體" pitchFamily="65" charset="-120"/>
                <a:ea typeface="標楷體" pitchFamily="65" charset="-120"/>
              </a:rPr>
              <a:t>簡易句型並回答問題。</a:t>
            </a:r>
            <a:endParaRPr lang="zh-TW" altLang="zh-TW" sz="2800" dirty="0" smtClean="0">
              <a:solidFill>
                <a:schemeClr val="tx1"/>
              </a:solidFill>
              <a:latin typeface="標楷體" pitchFamily="65" charset="-120"/>
              <a:ea typeface="標楷體" pitchFamily="65" charset="-120"/>
            </a:endParaRPr>
          </a:p>
          <a:p>
            <a:pPr eaLnBrk="1" hangingPunct="1">
              <a:lnSpc>
                <a:spcPct val="90000"/>
              </a:lnSpc>
              <a:buFontTx/>
              <a:buNone/>
            </a:pPr>
            <a:r>
              <a:rPr lang="zh-TW" altLang="en-US" b="1" dirty="0" smtClean="0">
                <a:solidFill>
                  <a:srgbClr val="0000CC"/>
                </a:solidFill>
                <a:latin typeface="Times New Roman" pitchFamily="18" charset="0"/>
                <a:ea typeface="標楷體" pitchFamily="65" charset="-120"/>
              </a:rPr>
              <a:t>第</a:t>
            </a:r>
            <a:r>
              <a:rPr lang="en-US" altLang="zh-TW" b="1" dirty="0" smtClean="0">
                <a:solidFill>
                  <a:srgbClr val="0000CC"/>
                </a:solidFill>
                <a:latin typeface="標楷體" pitchFamily="65" charset="-120"/>
                <a:ea typeface="標楷體" pitchFamily="65" charset="-120"/>
              </a:rPr>
              <a:t>25</a:t>
            </a:r>
            <a:r>
              <a:rPr lang="zh-TW" altLang="en-US" b="1" dirty="0" smtClean="0">
                <a:solidFill>
                  <a:srgbClr val="0000CC"/>
                </a:solidFill>
                <a:latin typeface="標楷體" pitchFamily="65" charset="-120"/>
                <a:ea typeface="標楷體" pitchFamily="65" charset="-120"/>
              </a:rPr>
              <a:t>題</a:t>
            </a:r>
            <a:r>
              <a:rPr lang="en-US" altLang="zh-TW" b="1" dirty="0" smtClean="0">
                <a:solidFill>
                  <a:srgbClr val="0000CC"/>
                </a:solidFill>
                <a:latin typeface="標楷體" pitchFamily="65" charset="-120"/>
                <a:ea typeface="標楷體" pitchFamily="65" charset="-120"/>
              </a:rPr>
              <a:t>:	</a:t>
            </a:r>
            <a:r>
              <a:rPr lang="en-US" altLang="zh-TW" b="1" dirty="0" smtClean="0">
                <a:solidFill>
                  <a:srgbClr val="0000CC"/>
                </a:solidFill>
                <a:latin typeface="Times New Roman" pitchFamily="18" charset="0"/>
                <a:ea typeface="標楷體" pitchFamily="65" charset="-120"/>
                <a:cs typeface="Times New Roman" pitchFamily="18" charset="0"/>
              </a:rPr>
              <a:t>Happy Halloween! </a:t>
            </a:r>
            <a:r>
              <a:rPr lang="en-US" altLang="zh-TW" b="1" dirty="0" smtClean="0">
                <a:solidFill>
                  <a:srgbClr val="0000CC"/>
                </a:solidFill>
                <a:latin typeface="標楷體" pitchFamily="65" charset="-120"/>
                <a:ea typeface="標楷體" pitchFamily="65" charset="-120"/>
              </a:rPr>
              <a:t>	</a:t>
            </a:r>
          </a:p>
          <a:p>
            <a:pPr eaLnBrk="1" hangingPunct="1">
              <a:lnSpc>
                <a:spcPct val="90000"/>
              </a:lnSpc>
              <a:buFontTx/>
              <a:buNone/>
            </a:pPr>
            <a:r>
              <a:rPr lang="en-US" altLang="zh-TW" dirty="0" smtClean="0">
                <a:solidFill>
                  <a:schemeClr val="tx1"/>
                </a:solidFill>
                <a:latin typeface="Times New Roman" pitchFamily="18" charset="0"/>
                <a:ea typeface="標楷體" pitchFamily="65" charset="-120"/>
              </a:rPr>
              <a:t>1.Thank you.</a:t>
            </a:r>
            <a:r>
              <a:rPr lang="zh-TW" altLang="en-US" dirty="0" smtClean="0">
                <a:solidFill>
                  <a:schemeClr val="tx1"/>
                </a:solidFill>
                <a:latin typeface="Times New Roman" pitchFamily="18" charset="0"/>
                <a:ea typeface="標楷體" pitchFamily="65" charset="-120"/>
              </a:rPr>
              <a:t> </a:t>
            </a:r>
            <a:r>
              <a:rPr lang="en-US" altLang="zh-TW" dirty="0" smtClean="0">
                <a:solidFill>
                  <a:schemeClr val="tx1"/>
                </a:solidFill>
                <a:latin typeface="Times New Roman" pitchFamily="18" charset="0"/>
                <a:ea typeface="標楷體" pitchFamily="65" charset="-120"/>
              </a:rPr>
              <a:t>		</a:t>
            </a:r>
            <a:r>
              <a:rPr lang="zh-TW" altLang="en-US" dirty="0" smtClean="0">
                <a:solidFill>
                  <a:schemeClr val="tx1"/>
                </a:solidFill>
                <a:latin typeface="Times New Roman" pitchFamily="18" charset="0"/>
                <a:ea typeface="標楷體" pitchFamily="65" charset="-120"/>
              </a:rPr>
              <a:t>選答率＝</a:t>
            </a:r>
            <a:r>
              <a:rPr lang="en-US" altLang="zh-TW" dirty="0" smtClean="0">
                <a:solidFill>
                  <a:schemeClr val="tx1"/>
                </a:solidFill>
                <a:latin typeface="Times New Roman" pitchFamily="18" charset="0"/>
                <a:ea typeface="標楷體" pitchFamily="65" charset="-120"/>
              </a:rPr>
              <a:t>.33		</a:t>
            </a:r>
          </a:p>
          <a:p>
            <a:pPr eaLnBrk="1" hangingPunct="1">
              <a:lnSpc>
                <a:spcPct val="90000"/>
              </a:lnSpc>
              <a:buFontTx/>
              <a:buNone/>
            </a:pPr>
            <a:r>
              <a:rPr lang="en-US" altLang="zh-TW" dirty="0" smtClean="0">
                <a:solidFill>
                  <a:schemeClr val="tx1"/>
                </a:solidFill>
                <a:latin typeface="Times New Roman" pitchFamily="18" charset="0"/>
                <a:ea typeface="標楷體" pitchFamily="65" charset="-120"/>
              </a:rPr>
              <a:t>2. Cool !Good job !</a:t>
            </a:r>
            <a:r>
              <a:rPr lang="zh-TW" altLang="en-US" dirty="0" smtClean="0">
                <a:solidFill>
                  <a:schemeClr val="tx1"/>
                </a:solidFill>
                <a:latin typeface="Times New Roman" pitchFamily="18" charset="0"/>
                <a:ea typeface="標楷體" pitchFamily="65" charset="-120"/>
              </a:rPr>
              <a:t>                 選答率＝</a:t>
            </a:r>
            <a:r>
              <a:rPr lang="en-US" altLang="zh-TW" dirty="0" smtClean="0">
                <a:solidFill>
                  <a:schemeClr val="tx1"/>
                </a:solidFill>
                <a:latin typeface="Times New Roman" pitchFamily="18" charset="0"/>
                <a:ea typeface="標楷體" pitchFamily="65" charset="-120"/>
              </a:rPr>
              <a:t>.12</a:t>
            </a:r>
            <a:r>
              <a:rPr lang="zh-TW" altLang="en-US" dirty="0" smtClean="0">
                <a:solidFill>
                  <a:schemeClr val="tx1"/>
                </a:solidFill>
                <a:latin typeface="Times New Roman" pitchFamily="18" charset="0"/>
                <a:ea typeface="標楷體" pitchFamily="65" charset="-120"/>
              </a:rPr>
              <a:t> </a:t>
            </a:r>
            <a:endParaRPr lang="en-US" altLang="zh-TW" dirty="0" smtClean="0">
              <a:solidFill>
                <a:schemeClr val="tx1"/>
              </a:solidFill>
              <a:latin typeface="Times New Roman" pitchFamily="18" charset="0"/>
              <a:ea typeface="標楷體" pitchFamily="65" charset="-120"/>
            </a:endParaRPr>
          </a:p>
          <a:p>
            <a:pPr eaLnBrk="1" hangingPunct="1">
              <a:lnSpc>
                <a:spcPct val="90000"/>
              </a:lnSpc>
              <a:buFontTx/>
              <a:buNone/>
            </a:pPr>
            <a:r>
              <a:rPr lang="en-US" altLang="zh-TW" dirty="0" smtClean="0">
                <a:solidFill>
                  <a:srgbClr val="FF0000"/>
                </a:solidFill>
                <a:latin typeface="Times New Roman" pitchFamily="18" charset="0"/>
                <a:ea typeface="標楷體" pitchFamily="65" charset="-120"/>
              </a:rPr>
              <a:t>3.Let’s go trick or treating.	</a:t>
            </a:r>
            <a:r>
              <a:rPr lang="zh-TW" altLang="en-US" dirty="0" smtClean="0">
                <a:solidFill>
                  <a:srgbClr val="FF0000"/>
                </a:solidFill>
                <a:latin typeface="Times New Roman" pitchFamily="18" charset="0"/>
                <a:ea typeface="標楷體" pitchFamily="65" charset="-120"/>
              </a:rPr>
              <a:t>選答率＝</a:t>
            </a:r>
            <a:r>
              <a:rPr lang="en-US" altLang="zh-TW" dirty="0" smtClean="0">
                <a:solidFill>
                  <a:srgbClr val="FF0000"/>
                </a:solidFill>
                <a:latin typeface="Times New Roman" pitchFamily="18" charset="0"/>
                <a:ea typeface="標楷體" pitchFamily="65" charset="-120"/>
              </a:rPr>
              <a:t>.39</a:t>
            </a:r>
          </a:p>
          <a:p>
            <a:pPr eaLnBrk="1" hangingPunct="1">
              <a:lnSpc>
                <a:spcPct val="90000"/>
              </a:lnSpc>
              <a:buFontTx/>
              <a:buNone/>
            </a:pPr>
            <a:r>
              <a:rPr lang="en-US" altLang="zh-TW" dirty="0" smtClean="0">
                <a:solidFill>
                  <a:schemeClr val="tx1"/>
                </a:solidFill>
                <a:latin typeface="Times New Roman" pitchFamily="18" charset="0"/>
                <a:ea typeface="標楷體" pitchFamily="65" charset="-120"/>
              </a:rPr>
              <a:t>4.Let’s eat moon cakes.	</a:t>
            </a:r>
            <a:r>
              <a:rPr lang="zh-TW" altLang="en-US" dirty="0" smtClean="0">
                <a:solidFill>
                  <a:schemeClr val="tx1"/>
                </a:solidFill>
                <a:latin typeface="Times New Roman" pitchFamily="18" charset="0"/>
                <a:ea typeface="標楷體" pitchFamily="65" charset="-120"/>
              </a:rPr>
              <a:t>選答率＝</a:t>
            </a:r>
            <a:r>
              <a:rPr lang="en-US" altLang="zh-TW" dirty="0" smtClean="0">
                <a:solidFill>
                  <a:schemeClr val="tx1"/>
                </a:solidFill>
                <a:latin typeface="Times New Roman" pitchFamily="18" charset="0"/>
                <a:ea typeface="標楷體" pitchFamily="65" charset="-120"/>
              </a:rPr>
              <a:t>.15</a:t>
            </a:r>
          </a:p>
          <a:p>
            <a:pPr eaLnBrk="1" hangingPunct="1">
              <a:lnSpc>
                <a:spcPct val="90000"/>
              </a:lnSpc>
              <a:buFontTx/>
              <a:buNone/>
            </a:pPr>
            <a:r>
              <a:rPr lang="en-US" altLang="zh-TW" dirty="0" smtClean="0">
                <a:solidFill>
                  <a:srgbClr val="FF0000"/>
                </a:solidFill>
                <a:latin typeface="Times New Roman" pitchFamily="18" charset="0"/>
                <a:ea typeface="標楷體" pitchFamily="65" charset="-120"/>
              </a:rPr>
              <a:t>				</a:t>
            </a:r>
            <a:r>
              <a:rPr lang="en-US" altLang="zh-TW" dirty="0" smtClean="0">
                <a:latin typeface="Times New Roman" pitchFamily="18" charset="0"/>
                <a:ea typeface="標楷體" pitchFamily="65" charset="-120"/>
              </a:rPr>
              <a:t>				 					</a:t>
            </a:r>
          </a:p>
        </p:txBody>
      </p:sp>
      <p:graphicFrame>
        <p:nvGraphicFramePr>
          <p:cNvPr id="32791" name="Group 23"/>
          <p:cNvGraphicFramePr>
            <a:graphicFrameLocks noGrp="1"/>
          </p:cNvGraphicFramePr>
          <p:nvPr/>
        </p:nvGraphicFramePr>
        <p:xfrm>
          <a:off x="611188" y="4083844"/>
          <a:ext cx="8229600" cy="639366"/>
        </p:xfrm>
        <a:graphic>
          <a:graphicData uri="http://schemas.openxmlformats.org/drawingml/2006/table">
            <a:tbl>
              <a:tblPr/>
              <a:tblGrid>
                <a:gridCol w="1290637"/>
                <a:gridCol w="1731963"/>
                <a:gridCol w="1736725"/>
                <a:gridCol w="1735137"/>
                <a:gridCol w="1735138"/>
              </a:tblGrid>
              <a:tr h="342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rPr>
                        <a:t>題號</a:t>
                      </a:r>
                      <a:endParaRPr kumimoji="1" lang="zh-TW" altLang="en-US" sz="1800" b="0" i="0" u="none" strike="noStrike" cap="none" normalizeH="0" baseline="0" dirty="0" smtClean="0">
                        <a:ln>
                          <a:noFill/>
                        </a:ln>
                        <a:solidFill>
                          <a:schemeClr val="tx1"/>
                        </a:solidFill>
                        <a:effectLst/>
                        <a:latin typeface="Arial" charset="0"/>
                        <a:ea typeface="新細明體" charset="-12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chemeClr val="tx1"/>
                          </a:solidFill>
                          <a:effectLst/>
                          <a:latin typeface="Times New Roman" pitchFamily="18" charset="0"/>
                          <a:ea typeface="新細明體" charset="-120"/>
                          <a:cs typeface="Times New Roman" pitchFamily="18" charset="0"/>
                        </a:rPr>
                        <a:t>通過率</a:t>
                      </a:r>
                      <a:endParaRPr kumimoji="1" lang="zh-TW" altLang="en-US" sz="1800" b="0" i="0" u="none" strike="noStrike" cap="none" normalizeH="0" baseline="0" smtClean="0">
                        <a:ln>
                          <a:noFill/>
                        </a:ln>
                        <a:solidFill>
                          <a:schemeClr val="tx1"/>
                        </a:solidFill>
                        <a:effectLst/>
                        <a:latin typeface="Arial" charset="0"/>
                        <a:ea typeface="新細明體" charset="-12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rPr>
                        <a:t>鑑別度   </a:t>
                      </a:r>
                      <a:r>
                        <a:rPr kumimoji="1" lang="en-US" altLang="zh-TW" sz="18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rPr>
                        <a:t>D</a:t>
                      </a:r>
                      <a:endParaRPr kumimoji="1" lang="en-US" altLang="zh-TW" sz="1800" b="0" i="0" u="none" strike="noStrike" cap="none" normalizeH="0" baseline="0" dirty="0" smtClean="0">
                        <a:ln>
                          <a:noFill/>
                        </a:ln>
                        <a:solidFill>
                          <a:schemeClr val="tx1"/>
                        </a:solidFill>
                        <a:effectLst/>
                        <a:latin typeface="Arial" charset="0"/>
                        <a:ea typeface="新細明體" charset="-12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r>
              <a:tr h="2964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25.</a:t>
                      </a:r>
                      <a:endParaRPr kumimoji="0" lang="zh-TW"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38.992</a:t>
                      </a:r>
                      <a:endParaRPr kumimoji="0" lang="zh-TW"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偏難</a:t>
                      </a:r>
                    </a:p>
                  </a:txBody>
                  <a:tcPr marL="17780" marR="17780" marT="0" marB="0"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FF0000"/>
                          </a:solidFill>
                          <a:effectLst/>
                          <a:latin typeface="Times New Roman" pitchFamily="18" charset="0"/>
                          <a:ea typeface="新細明體" charset="-120"/>
                          <a:cs typeface="Times New Roman" pitchFamily="18" charset="0"/>
                        </a:rPr>
                        <a:t>0.3450</a:t>
                      </a:r>
                      <a:endParaRPr kumimoji="0" lang="zh-TW" altLang="zh-TW" sz="1800" b="1" i="0" u="none" strike="noStrike" cap="none" normalizeH="0" baseline="0" dirty="0" smtClean="0">
                        <a:ln>
                          <a:noFill/>
                        </a:ln>
                        <a:solidFill>
                          <a:srgbClr val="FF0000"/>
                        </a:solidFill>
                        <a:effectLst/>
                        <a:latin typeface="Times New Roman" pitchFamily="18" charset="0"/>
                        <a:ea typeface="新細明體"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可</a:t>
                      </a:r>
                    </a:p>
                  </a:txBody>
                  <a:tcPr marL="17780" marR="17780" marT="0" marB="0"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輔導團補救教學建議</a:t>
            </a:r>
            <a:endParaRPr lang="zh-TW" altLang="en-US" dirty="0"/>
          </a:p>
        </p:txBody>
      </p:sp>
      <p:sp>
        <p:nvSpPr>
          <p:cNvPr id="3" name="內容版面配置區 2"/>
          <p:cNvSpPr>
            <a:spLocks noGrp="1"/>
          </p:cNvSpPr>
          <p:nvPr>
            <p:ph idx="1"/>
          </p:nvPr>
        </p:nvSpPr>
        <p:spPr/>
        <p:txBody>
          <a:bodyPr/>
          <a:lstStyle/>
          <a:p>
            <a:pPr>
              <a:buNone/>
            </a:pPr>
            <a:r>
              <a:rPr lang="en-US" altLang="zh-TW" sz="2000" dirty="0" smtClean="0">
                <a:solidFill>
                  <a:schemeClr val="tx1"/>
                </a:solidFill>
                <a:latin typeface="標楷體" pitchFamily="65" charset="-120"/>
                <a:ea typeface="標楷體" pitchFamily="65" charset="-120"/>
              </a:rPr>
              <a:t>1.</a:t>
            </a:r>
            <a:r>
              <a:rPr lang="zh-TW" altLang="en-US" sz="2000" dirty="0" smtClean="0">
                <a:solidFill>
                  <a:schemeClr val="tx1"/>
                </a:solidFill>
                <a:latin typeface="標楷體" pitchFamily="65" charset="-120"/>
                <a:ea typeface="標楷體" pitchFamily="65" charset="-120"/>
              </a:rPr>
              <a:t>教學重點：節慶與生活經驗作結合。</a:t>
            </a:r>
            <a:endParaRPr lang="en-US" altLang="zh-TW" sz="2000" dirty="0" smtClean="0">
              <a:solidFill>
                <a:schemeClr val="tx1"/>
              </a:solidFill>
              <a:latin typeface="標楷體" pitchFamily="65" charset="-120"/>
              <a:ea typeface="標楷體" pitchFamily="65" charset="-120"/>
            </a:endParaRPr>
          </a:p>
          <a:p>
            <a:pPr>
              <a:buNone/>
            </a:pPr>
            <a:r>
              <a:rPr lang="en-US" altLang="zh-TW" sz="2000" dirty="0" smtClean="0">
                <a:solidFill>
                  <a:schemeClr val="tx1"/>
                </a:solidFill>
                <a:latin typeface="標楷體" pitchFamily="65" charset="-120"/>
                <a:ea typeface="標楷體" pitchFamily="65" charset="-120"/>
              </a:rPr>
              <a:t>2.</a:t>
            </a:r>
            <a:r>
              <a:rPr lang="zh-TW" altLang="en-US" sz="2000" dirty="0" smtClean="0">
                <a:solidFill>
                  <a:schemeClr val="tx1"/>
                </a:solidFill>
                <a:latin typeface="標楷體" pitchFamily="65" charset="-120"/>
                <a:ea typeface="標楷體" pitchFamily="65" charset="-120"/>
              </a:rPr>
              <a:t>建議：教師可將節慶活動播放給學生，讓學生將英語的學習與生活經驗作連結。遊戲如：讓學生分組，寫下平時在某些節慶時會進行的活動，並作分享。可多輪幾次讓學生熟悉。</a:t>
            </a:r>
            <a:endParaRPr lang="en-US" altLang="zh-TW" sz="2000" dirty="0" smtClean="0">
              <a:solidFill>
                <a:schemeClr val="tx1"/>
              </a:solidFill>
              <a:latin typeface="標楷體" pitchFamily="65" charset="-120"/>
              <a:ea typeface="標楷體" pitchFamily="65" charset="-120"/>
            </a:endParaRPr>
          </a:p>
          <a:p>
            <a:pPr>
              <a:buNone/>
            </a:pPr>
            <a:r>
              <a:rPr lang="en-US" altLang="zh-TW" sz="2000" dirty="0" smtClean="0">
                <a:solidFill>
                  <a:schemeClr val="tx1"/>
                </a:solidFill>
                <a:latin typeface="標楷體" pitchFamily="65" charset="-120"/>
                <a:ea typeface="標楷體" pitchFamily="65" charset="-120"/>
              </a:rPr>
              <a:t>3.</a:t>
            </a:r>
            <a:r>
              <a:rPr lang="zh-TW" altLang="en-US" sz="2000" dirty="0" smtClean="0">
                <a:solidFill>
                  <a:schemeClr val="tx1"/>
                </a:solidFill>
                <a:latin typeface="標楷體" pitchFamily="65" charset="-120"/>
                <a:ea typeface="標楷體" pitchFamily="65" charset="-120"/>
              </a:rPr>
              <a:t>電子書光碟裡有資源，路徑：周邊資源－＞文化節慶，裡頭有各種節慶介紹。</a:t>
            </a:r>
            <a:endParaRPr lang="zh-TW" altLang="en-US" sz="2000" dirty="0">
              <a:solidFill>
                <a:schemeClr val="tx1"/>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p:txBody>
          <a:bodyPr/>
          <a:lstStyle/>
          <a:p>
            <a:pPr eaLnBrk="1" hangingPunct="1"/>
            <a:r>
              <a:rPr lang="en-US" altLang="zh-TW" b="1" dirty="0" smtClean="0">
                <a:solidFill>
                  <a:srgbClr val="006600"/>
                </a:solidFill>
                <a:latin typeface="Times New Roman" pitchFamily="18" charset="0"/>
                <a:ea typeface="標楷體" pitchFamily="65" charset="-120"/>
              </a:rPr>
              <a:t>5</a:t>
            </a:r>
            <a:r>
              <a:rPr lang="zh-TW" altLang="en-US" b="1" dirty="0" smtClean="0">
                <a:solidFill>
                  <a:srgbClr val="006600"/>
                </a:solidFill>
                <a:latin typeface="Times New Roman" pitchFamily="18" charset="0"/>
                <a:ea typeface="標楷體" pitchFamily="65" charset="-120"/>
              </a:rPr>
              <a:t>年級  </a:t>
            </a:r>
            <a:r>
              <a:rPr lang="zh-TW" altLang="en-US" b="1" dirty="0" smtClean="0">
                <a:solidFill>
                  <a:srgbClr val="0000CC"/>
                </a:solidFill>
                <a:effectLst>
                  <a:outerShdw blurRad="38100" dist="38100" dir="2700000" algn="tl">
                    <a:srgbClr val="000000">
                      <a:alpha val="43137"/>
                    </a:srgbClr>
                  </a:outerShdw>
                </a:effectLst>
                <a:ea typeface="標楷體" pitchFamily="65" charset="-120"/>
              </a:rPr>
              <a:t>偏難</a:t>
            </a:r>
            <a:r>
              <a:rPr lang="zh-TW" altLang="en-US" b="1" dirty="0" smtClean="0">
                <a:solidFill>
                  <a:srgbClr val="0000CC"/>
                </a:solidFill>
                <a:ea typeface="標楷體" pitchFamily="65" charset="-120"/>
              </a:rPr>
              <a:t>   試題</a:t>
            </a:r>
          </a:p>
        </p:txBody>
      </p:sp>
      <p:sp>
        <p:nvSpPr>
          <p:cNvPr id="43011" name="Rectangle 3"/>
          <p:cNvSpPr>
            <a:spLocks noGrp="1" noChangeArrowheads="1"/>
          </p:cNvSpPr>
          <p:nvPr>
            <p:ph type="body" idx="4294967295"/>
          </p:nvPr>
        </p:nvSpPr>
        <p:spPr>
          <a:xfrm>
            <a:off x="323851" y="1006078"/>
            <a:ext cx="8435975" cy="2937272"/>
          </a:xfrm>
        </p:spPr>
        <p:txBody>
          <a:bodyPr/>
          <a:lstStyle/>
          <a:p>
            <a:pPr eaLnBrk="1" hangingPunct="1">
              <a:lnSpc>
                <a:spcPct val="90000"/>
              </a:lnSpc>
              <a:buFontTx/>
              <a:buNone/>
            </a:pPr>
            <a:r>
              <a:rPr lang="zh-TW" altLang="zh-TW" sz="2800" dirty="0" smtClean="0">
                <a:solidFill>
                  <a:schemeClr val="tx1"/>
                </a:solidFill>
                <a:latin typeface="標楷體" pitchFamily="65" charset="-120"/>
                <a:ea typeface="標楷體" pitchFamily="65" charset="-120"/>
              </a:rPr>
              <a:t>第</a:t>
            </a:r>
            <a:r>
              <a:rPr lang="zh-TW" altLang="en-US" sz="2800" dirty="0" smtClean="0">
                <a:solidFill>
                  <a:schemeClr val="tx1"/>
                </a:solidFill>
                <a:latin typeface="標楷體" pitchFamily="65" charset="-120"/>
                <a:ea typeface="標楷體" pitchFamily="65" charset="-120"/>
              </a:rPr>
              <a:t>八</a:t>
            </a:r>
            <a:r>
              <a:rPr lang="zh-TW" altLang="zh-TW" sz="2800" dirty="0" smtClean="0">
                <a:solidFill>
                  <a:schemeClr val="tx1"/>
                </a:solidFill>
                <a:latin typeface="標楷體" pitchFamily="65" charset="-120"/>
                <a:ea typeface="標楷體" pitchFamily="65" charset="-120"/>
              </a:rPr>
              <a:t>大題：聽辨</a:t>
            </a:r>
            <a:r>
              <a:rPr lang="zh-TW" altLang="en-US" sz="2800" dirty="0" smtClean="0">
                <a:solidFill>
                  <a:schemeClr val="tx1"/>
                </a:solidFill>
                <a:latin typeface="標楷體" pitchFamily="65" charset="-120"/>
                <a:ea typeface="標楷體" pitchFamily="65" charset="-120"/>
              </a:rPr>
              <a:t>日常對話</a:t>
            </a:r>
            <a:r>
              <a:rPr lang="zh-TW" altLang="zh-TW" sz="2800" dirty="0" smtClean="0">
                <a:solidFill>
                  <a:schemeClr val="tx1"/>
                </a:solidFill>
                <a:latin typeface="標楷體" pitchFamily="65" charset="-120"/>
                <a:ea typeface="標楷體" pitchFamily="65" charset="-120"/>
              </a:rPr>
              <a:t>。</a:t>
            </a:r>
          </a:p>
          <a:p>
            <a:pPr eaLnBrk="1" hangingPunct="1">
              <a:lnSpc>
                <a:spcPct val="90000"/>
              </a:lnSpc>
              <a:buFontTx/>
              <a:buNone/>
            </a:pPr>
            <a:r>
              <a:rPr lang="zh-TW" altLang="en-US" b="1" dirty="0" smtClean="0">
                <a:solidFill>
                  <a:srgbClr val="0000CC"/>
                </a:solidFill>
                <a:latin typeface="Times New Roman" pitchFamily="18" charset="0"/>
                <a:ea typeface="標楷體" pitchFamily="65" charset="-120"/>
                <a:cs typeface="Times New Roman" panose="02020603050405020304" pitchFamily="18" charset="0"/>
              </a:rPr>
              <a:t>第</a:t>
            </a:r>
            <a:r>
              <a:rPr lang="en-US" altLang="zh-TW" b="1" dirty="0" smtClean="0">
                <a:solidFill>
                  <a:srgbClr val="0000CC"/>
                </a:solidFill>
                <a:latin typeface="Times New Roman" panose="02020603050405020304" pitchFamily="18" charset="0"/>
                <a:ea typeface="標楷體" pitchFamily="65" charset="-120"/>
                <a:cs typeface="Times New Roman" panose="02020603050405020304" pitchFamily="18" charset="0"/>
              </a:rPr>
              <a:t>29</a:t>
            </a:r>
            <a:r>
              <a:rPr lang="zh-TW" altLang="en-US" b="1" dirty="0" smtClean="0">
                <a:solidFill>
                  <a:srgbClr val="0000CC"/>
                </a:solidFill>
                <a:latin typeface="Times New Roman" panose="02020603050405020304" pitchFamily="18" charset="0"/>
                <a:ea typeface="標楷體" pitchFamily="65" charset="-120"/>
                <a:cs typeface="Times New Roman" panose="02020603050405020304" pitchFamily="18" charset="0"/>
              </a:rPr>
              <a:t>題</a:t>
            </a:r>
            <a:r>
              <a:rPr lang="en-US" altLang="zh-TW" b="1" dirty="0" smtClean="0">
                <a:solidFill>
                  <a:srgbClr val="0000CC"/>
                </a:solidFill>
                <a:latin typeface="Times New Roman" panose="02020603050405020304" pitchFamily="18" charset="0"/>
                <a:ea typeface="標楷體" pitchFamily="65" charset="-120"/>
                <a:cs typeface="Times New Roman" panose="02020603050405020304" pitchFamily="18" charset="0"/>
              </a:rPr>
              <a:t>:</a:t>
            </a:r>
            <a:r>
              <a:rPr lang="zh-TW" altLang="en-US" b="1" dirty="0" smtClean="0">
                <a:solidFill>
                  <a:srgbClr val="0000CC"/>
                </a:solidFill>
                <a:latin typeface="Times New Roman" panose="02020603050405020304" pitchFamily="18" charset="0"/>
                <a:ea typeface="標楷體" pitchFamily="65" charset="-120"/>
                <a:cs typeface="Times New Roman" panose="02020603050405020304" pitchFamily="18" charset="0"/>
              </a:rPr>
              <a:t>     </a:t>
            </a:r>
            <a:r>
              <a:rPr lang="en-US" altLang="zh-TW" b="1" dirty="0" smtClean="0">
                <a:solidFill>
                  <a:srgbClr val="0000CC"/>
                </a:solidFill>
                <a:latin typeface="Times New Roman" pitchFamily="18" charset="0"/>
                <a:ea typeface="標楷體" pitchFamily="65" charset="-120"/>
                <a:cs typeface="Times New Roman" pitchFamily="18" charset="0"/>
              </a:rPr>
              <a:t>A: Let’s color the eggs . </a:t>
            </a:r>
          </a:p>
          <a:p>
            <a:pPr eaLnBrk="1" hangingPunct="1">
              <a:lnSpc>
                <a:spcPct val="90000"/>
              </a:lnSpc>
              <a:buFontTx/>
              <a:buNone/>
            </a:pPr>
            <a:r>
              <a:rPr lang="en-US" altLang="zh-TW" b="1" dirty="0" smtClean="0">
                <a:solidFill>
                  <a:srgbClr val="0000CC"/>
                </a:solidFill>
                <a:latin typeface="Times New Roman" pitchFamily="18" charset="0"/>
                <a:ea typeface="標楷體" pitchFamily="65" charset="-120"/>
                <a:cs typeface="Times New Roman" pitchFamily="18" charset="0"/>
              </a:rPr>
              <a:t>	B: We can have an egg hunt .</a:t>
            </a:r>
            <a:r>
              <a:rPr lang="en-US" altLang="zh-TW" b="1" dirty="0" smtClean="0">
                <a:solidFill>
                  <a:srgbClr val="0000CC"/>
                </a:solidFill>
                <a:latin typeface="標楷體" pitchFamily="65" charset="-120"/>
                <a:ea typeface="標楷體" pitchFamily="65" charset="-120"/>
              </a:rPr>
              <a:t> </a:t>
            </a:r>
          </a:p>
          <a:p>
            <a:pPr eaLnBrk="1" hangingPunct="1">
              <a:lnSpc>
                <a:spcPct val="90000"/>
              </a:lnSpc>
              <a:buFontTx/>
              <a:buNone/>
            </a:pPr>
            <a:r>
              <a:rPr lang="en-US" altLang="zh-TW" dirty="0" smtClean="0">
                <a:solidFill>
                  <a:schemeClr val="tx1"/>
                </a:solidFill>
                <a:latin typeface="Times New Roman" pitchFamily="18" charset="0"/>
                <a:ea typeface="標楷體" pitchFamily="65" charset="-120"/>
              </a:rPr>
              <a:t>1. </a:t>
            </a:r>
            <a:r>
              <a:rPr lang="zh-TW" altLang="en-US" dirty="0" smtClean="0">
                <a:solidFill>
                  <a:schemeClr val="tx1"/>
                </a:solidFill>
                <a:latin typeface="Times New Roman" pitchFamily="18" charset="0"/>
                <a:ea typeface="標楷體" pitchFamily="65" charset="-120"/>
              </a:rPr>
              <a:t> </a:t>
            </a:r>
            <a:r>
              <a:rPr lang="en-US" altLang="zh-TW" dirty="0" smtClean="0">
                <a:solidFill>
                  <a:schemeClr val="tx1"/>
                </a:solidFill>
                <a:latin typeface="Times New Roman" pitchFamily="18" charset="0"/>
                <a:ea typeface="標楷體" pitchFamily="65" charset="-120"/>
              </a:rPr>
              <a:t>Chinese New Year.	   	</a:t>
            </a:r>
            <a:r>
              <a:rPr lang="zh-TW" altLang="en-US" dirty="0" smtClean="0">
                <a:solidFill>
                  <a:schemeClr val="tx1"/>
                </a:solidFill>
                <a:latin typeface="Times New Roman" pitchFamily="18" charset="0"/>
                <a:ea typeface="標楷體" pitchFamily="65" charset="-120"/>
              </a:rPr>
              <a:t>選答率＝</a:t>
            </a:r>
            <a:r>
              <a:rPr lang="en-US" altLang="zh-TW" dirty="0" smtClean="0">
                <a:solidFill>
                  <a:schemeClr val="tx1"/>
                </a:solidFill>
                <a:latin typeface="Times New Roman" pitchFamily="18" charset="0"/>
                <a:ea typeface="標楷體" pitchFamily="65" charset="-120"/>
              </a:rPr>
              <a:t>.20</a:t>
            </a:r>
            <a:r>
              <a:rPr lang="zh-TW" altLang="en-US" dirty="0" smtClean="0">
                <a:solidFill>
                  <a:schemeClr val="tx1"/>
                </a:solidFill>
                <a:latin typeface="Times New Roman" pitchFamily="18" charset="0"/>
                <a:ea typeface="標楷體" pitchFamily="65" charset="-120"/>
              </a:rPr>
              <a:t> </a:t>
            </a:r>
            <a:endParaRPr lang="en-US" altLang="zh-TW" dirty="0" smtClean="0">
              <a:solidFill>
                <a:schemeClr val="tx1"/>
              </a:solidFill>
              <a:latin typeface="Times New Roman" pitchFamily="18" charset="0"/>
              <a:ea typeface="標楷體" pitchFamily="65" charset="-120"/>
            </a:endParaRPr>
          </a:p>
          <a:p>
            <a:pPr eaLnBrk="1" hangingPunct="1">
              <a:lnSpc>
                <a:spcPct val="90000"/>
              </a:lnSpc>
              <a:buFontTx/>
              <a:buNone/>
            </a:pPr>
            <a:r>
              <a:rPr lang="en-US" altLang="zh-TW" dirty="0" smtClean="0">
                <a:solidFill>
                  <a:schemeClr val="tx1"/>
                </a:solidFill>
                <a:latin typeface="Times New Roman" pitchFamily="18" charset="0"/>
                <a:ea typeface="標楷體" pitchFamily="65" charset="-120"/>
              </a:rPr>
              <a:t>2. </a:t>
            </a:r>
            <a:r>
              <a:rPr lang="zh-TW" altLang="en-US" dirty="0" smtClean="0">
                <a:solidFill>
                  <a:schemeClr val="tx1"/>
                </a:solidFill>
                <a:latin typeface="Times New Roman" pitchFamily="18" charset="0"/>
                <a:ea typeface="標楷體" pitchFamily="65" charset="-120"/>
              </a:rPr>
              <a:t> </a:t>
            </a:r>
            <a:r>
              <a:rPr lang="en-US" altLang="zh-TW" dirty="0" smtClean="0">
                <a:solidFill>
                  <a:schemeClr val="tx1"/>
                </a:solidFill>
                <a:latin typeface="Times New Roman" pitchFamily="18" charset="0"/>
                <a:ea typeface="標楷體" pitchFamily="65" charset="-120"/>
              </a:rPr>
              <a:t>Halloween. </a:t>
            </a:r>
            <a:r>
              <a:rPr lang="zh-TW" altLang="en-US" dirty="0" smtClean="0">
                <a:solidFill>
                  <a:schemeClr val="tx1"/>
                </a:solidFill>
                <a:latin typeface="Times New Roman" pitchFamily="18" charset="0"/>
                <a:ea typeface="標楷體" pitchFamily="65" charset="-120"/>
              </a:rPr>
              <a:t> </a:t>
            </a:r>
            <a:r>
              <a:rPr lang="en-US" altLang="zh-TW" dirty="0" smtClean="0">
                <a:solidFill>
                  <a:schemeClr val="tx1"/>
                </a:solidFill>
                <a:latin typeface="Times New Roman" pitchFamily="18" charset="0"/>
                <a:ea typeface="標楷體" pitchFamily="65" charset="-120"/>
              </a:rPr>
              <a:t>			</a:t>
            </a:r>
            <a:r>
              <a:rPr lang="zh-TW" altLang="en-US" dirty="0" smtClean="0">
                <a:solidFill>
                  <a:schemeClr val="tx1"/>
                </a:solidFill>
                <a:latin typeface="Times New Roman" pitchFamily="18" charset="0"/>
                <a:ea typeface="標楷體" pitchFamily="65" charset="-120"/>
              </a:rPr>
              <a:t>選答率＝</a:t>
            </a:r>
            <a:r>
              <a:rPr lang="en-US" altLang="zh-TW" dirty="0" smtClean="0">
                <a:solidFill>
                  <a:schemeClr val="tx1"/>
                </a:solidFill>
                <a:latin typeface="Times New Roman" pitchFamily="18" charset="0"/>
                <a:ea typeface="標楷體" pitchFamily="65" charset="-120"/>
              </a:rPr>
              <a:t>.30</a:t>
            </a:r>
          </a:p>
          <a:p>
            <a:pPr eaLnBrk="1" hangingPunct="1">
              <a:lnSpc>
                <a:spcPct val="90000"/>
              </a:lnSpc>
              <a:buFontTx/>
              <a:buNone/>
            </a:pPr>
            <a:r>
              <a:rPr lang="en-US" altLang="zh-TW" dirty="0" smtClean="0">
                <a:solidFill>
                  <a:schemeClr val="tx1"/>
                </a:solidFill>
                <a:latin typeface="Times New Roman" pitchFamily="18" charset="0"/>
                <a:ea typeface="標楷體" pitchFamily="65" charset="-120"/>
              </a:rPr>
              <a:t>3. </a:t>
            </a:r>
            <a:r>
              <a:rPr lang="zh-TW" altLang="en-US" dirty="0" smtClean="0">
                <a:solidFill>
                  <a:schemeClr val="tx1"/>
                </a:solidFill>
                <a:latin typeface="Times New Roman" pitchFamily="18" charset="0"/>
                <a:ea typeface="標楷體" pitchFamily="65" charset="-120"/>
              </a:rPr>
              <a:t> </a:t>
            </a:r>
            <a:r>
              <a:rPr lang="en-US" altLang="zh-TW" dirty="0" smtClean="0">
                <a:solidFill>
                  <a:schemeClr val="tx1"/>
                </a:solidFill>
                <a:latin typeface="Times New Roman" pitchFamily="18" charset="0"/>
                <a:ea typeface="標楷體" pitchFamily="65" charset="-120"/>
              </a:rPr>
              <a:t>Christmas.</a:t>
            </a:r>
            <a:r>
              <a:rPr lang="zh-TW" altLang="en-US" dirty="0" smtClean="0">
                <a:solidFill>
                  <a:schemeClr val="tx1"/>
                </a:solidFill>
                <a:latin typeface="Times New Roman" pitchFamily="18" charset="0"/>
                <a:ea typeface="標楷體" pitchFamily="65" charset="-120"/>
              </a:rPr>
              <a:t> </a:t>
            </a:r>
            <a:r>
              <a:rPr lang="en-US" altLang="zh-TW" dirty="0" smtClean="0">
                <a:solidFill>
                  <a:schemeClr val="tx1"/>
                </a:solidFill>
                <a:latin typeface="Times New Roman" pitchFamily="18" charset="0"/>
                <a:ea typeface="標楷體" pitchFamily="65" charset="-120"/>
              </a:rPr>
              <a:t>	 		</a:t>
            </a:r>
            <a:r>
              <a:rPr lang="zh-TW" altLang="en-US" dirty="0" smtClean="0">
                <a:solidFill>
                  <a:schemeClr val="tx1"/>
                </a:solidFill>
                <a:latin typeface="Times New Roman" pitchFamily="18" charset="0"/>
                <a:ea typeface="標楷體" pitchFamily="65" charset="-120"/>
              </a:rPr>
              <a:t>選答率＝</a:t>
            </a:r>
            <a:r>
              <a:rPr lang="en-US" altLang="zh-TW" dirty="0" smtClean="0">
                <a:solidFill>
                  <a:schemeClr val="tx1"/>
                </a:solidFill>
                <a:latin typeface="Times New Roman" pitchFamily="18" charset="0"/>
                <a:ea typeface="標楷體" pitchFamily="65" charset="-120"/>
              </a:rPr>
              <a:t>.22</a:t>
            </a:r>
          </a:p>
          <a:p>
            <a:pPr eaLnBrk="1" hangingPunct="1">
              <a:lnSpc>
                <a:spcPct val="90000"/>
              </a:lnSpc>
              <a:buFontTx/>
              <a:buNone/>
            </a:pPr>
            <a:r>
              <a:rPr lang="en-US" altLang="zh-TW" dirty="0" smtClean="0">
                <a:solidFill>
                  <a:srgbClr val="FF0000"/>
                </a:solidFill>
                <a:latin typeface="Times New Roman" pitchFamily="18" charset="0"/>
                <a:ea typeface="標楷體" pitchFamily="65" charset="-120"/>
              </a:rPr>
              <a:t>4 .</a:t>
            </a:r>
            <a:r>
              <a:rPr lang="zh-TW" altLang="en-US" dirty="0" smtClean="0">
                <a:solidFill>
                  <a:srgbClr val="FF0000"/>
                </a:solidFill>
                <a:latin typeface="Times New Roman" pitchFamily="18" charset="0"/>
                <a:ea typeface="標楷體" pitchFamily="65" charset="-120"/>
              </a:rPr>
              <a:t>  </a:t>
            </a:r>
            <a:r>
              <a:rPr lang="en-US" altLang="zh-TW" dirty="0" smtClean="0">
                <a:solidFill>
                  <a:srgbClr val="FF0000"/>
                </a:solidFill>
                <a:latin typeface="Times New Roman" pitchFamily="18" charset="0"/>
                <a:ea typeface="標楷體" pitchFamily="65" charset="-120"/>
              </a:rPr>
              <a:t>Easter.			</a:t>
            </a:r>
            <a:r>
              <a:rPr lang="zh-TW" altLang="en-US" dirty="0" smtClean="0">
                <a:solidFill>
                  <a:srgbClr val="FF0000"/>
                </a:solidFill>
                <a:latin typeface="Times New Roman" pitchFamily="18" charset="0"/>
                <a:ea typeface="標楷體" pitchFamily="65" charset="-120"/>
              </a:rPr>
              <a:t> 選答率＝</a:t>
            </a:r>
            <a:r>
              <a:rPr lang="en-US" altLang="zh-TW" dirty="0" smtClean="0">
                <a:solidFill>
                  <a:srgbClr val="FF0000"/>
                </a:solidFill>
                <a:latin typeface="Times New Roman" pitchFamily="18" charset="0"/>
                <a:ea typeface="標楷體" pitchFamily="65" charset="-120"/>
              </a:rPr>
              <a:t>.27</a:t>
            </a:r>
          </a:p>
        </p:txBody>
      </p:sp>
      <p:graphicFrame>
        <p:nvGraphicFramePr>
          <p:cNvPr id="32791" name="Group 23"/>
          <p:cNvGraphicFramePr>
            <a:graphicFrameLocks noGrp="1"/>
          </p:cNvGraphicFramePr>
          <p:nvPr/>
        </p:nvGraphicFramePr>
        <p:xfrm>
          <a:off x="357158" y="4357700"/>
          <a:ext cx="8229600" cy="639366"/>
        </p:xfrm>
        <a:graphic>
          <a:graphicData uri="http://schemas.openxmlformats.org/drawingml/2006/table">
            <a:tbl>
              <a:tblPr/>
              <a:tblGrid>
                <a:gridCol w="1290637"/>
                <a:gridCol w="1731963"/>
                <a:gridCol w="1736725"/>
                <a:gridCol w="1735137"/>
                <a:gridCol w="1735138"/>
              </a:tblGrid>
              <a:tr h="342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rPr>
                        <a:t>題號</a:t>
                      </a:r>
                      <a:endParaRPr kumimoji="1" lang="zh-TW" altLang="en-US" sz="1800" b="0" i="0" u="none" strike="noStrike" cap="none" normalizeH="0" baseline="0" dirty="0" smtClean="0">
                        <a:ln>
                          <a:noFill/>
                        </a:ln>
                        <a:solidFill>
                          <a:schemeClr val="tx1"/>
                        </a:solidFill>
                        <a:effectLst/>
                        <a:latin typeface="Arial" charset="0"/>
                        <a:ea typeface="新細明體" charset="-12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rPr>
                        <a:t>通過率</a:t>
                      </a:r>
                      <a:endParaRPr kumimoji="1" lang="zh-TW" altLang="en-US" sz="1800" b="0" i="0" u="none" strike="noStrike" cap="none" normalizeH="0" baseline="0" dirty="0" smtClean="0">
                        <a:ln>
                          <a:noFill/>
                        </a:ln>
                        <a:solidFill>
                          <a:schemeClr val="tx1"/>
                        </a:solidFill>
                        <a:effectLst/>
                        <a:latin typeface="Arial" charset="0"/>
                        <a:ea typeface="新細明體" charset="-12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rPr>
                        <a:t>鑑別度   </a:t>
                      </a:r>
                      <a:r>
                        <a:rPr kumimoji="1" lang="en-US" altLang="zh-TW" sz="18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rPr>
                        <a:t>D</a:t>
                      </a:r>
                      <a:endParaRPr kumimoji="1" lang="en-US" altLang="zh-TW" sz="1800" b="0" i="0" u="none" strike="noStrike" cap="none" normalizeH="0" baseline="0" dirty="0" smtClean="0">
                        <a:ln>
                          <a:noFill/>
                        </a:ln>
                        <a:solidFill>
                          <a:schemeClr val="tx1"/>
                        </a:solidFill>
                        <a:effectLst/>
                        <a:latin typeface="Arial" charset="0"/>
                        <a:ea typeface="新細明體" charset="-12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r>
              <a:tr h="2964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29.</a:t>
                      </a:r>
                      <a:endParaRPr kumimoji="0" lang="zh-TW"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27.309</a:t>
                      </a:r>
                      <a:endParaRPr kumimoji="0" lang="zh-TW"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偏難</a:t>
                      </a:r>
                    </a:p>
                  </a:txBody>
                  <a:tcPr marL="17780" marR="17780" marT="0" marB="0"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0.4591</a:t>
                      </a:r>
                      <a:endParaRPr kumimoji="0" lang="zh-TW"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佳</a:t>
                      </a:r>
                    </a:p>
                  </a:txBody>
                  <a:tcPr marL="17780" marR="17780" marT="0" marB="0"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311700" y="142858"/>
            <a:ext cx="8520600" cy="572700"/>
          </a:xfrm>
        </p:spPr>
        <p:txBody>
          <a:bodyPr/>
          <a:lstStyle/>
          <a:p>
            <a:pPr eaLnBrk="1" hangingPunct="1"/>
            <a:r>
              <a:rPr lang="en-US" altLang="zh-TW" b="1" dirty="0" smtClean="0">
                <a:solidFill>
                  <a:srgbClr val="006600"/>
                </a:solidFill>
                <a:latin typeface="Times New Roman" pitchFamily="18" charset="0"/>
                <a:ea typeface="標楷體" pitchFamily="65" charset="-120"/>
              </a:rPr>
              <a:t>5</a:t>
            </a:r>
            <a:r>
              <a:rPr lang="zh-TW" altLang="en-US" b="1" dirty="0" smtClean="0">
                <a:solidFill>
                  <a:srgbClr val="006600"/>
                </a:solidFill>
                <a:latin typeface="Times New Roman" pitchFamily="18" charset="0"/>
                <a:ea typeface="標楷體" pitchFamily="65" charset="-120"/>
              </a:rPr>
              <a:t>年級  </a:t>
            </a:r>
            <a:r>
              <a:rPr lang="zh-TW" altLang="en-US" b="1" dirty="0" smtClean="0">
                <a:solidFill>
                  <a:srgbClr val="0000CC"/>
                </a:solidFill>
                <a:effectLst>
                  <a:outerShdw blurRad="38100" dist="38100" dir="2700000" algn="tl">
                    <a:srgbClr val="000000">
                      <a:alpha val="43137"/>
                    </a:srgbClr>
                  </a:outerShdw>
                </a:effectLst>
                <a:ea typeface="標楷體" pitchFamily="65" charset="-120"/>
              </a:rPr>
              <a:t>偏難</a:t>
            </a:r>
            <a:r>
              <a:rPr lang="zh-TW" altLang="en-US" b="1" dirty="0" smtClean="0">
                <a:solidFill>
                  <a:srgbClr val="0000CC"/>
                </a:solidFill>
                <a:ea typeface="標楷體" pitchFamily="65" charset="-120"/>
              </a:rPr>
              <a:t>   試題</a:t>
            </a:r>
          </a:p>
        </p:txBody>
      </p:sp>
      <p:sp>
        <p:nvSpPr>
          <p:cNvPr id="44035" name="Rectangle 3"/>
          <p:cNvSpPr>
            <a:spLocks noGrp="1" noChangeArrowheads="1"/>
          </p:cNvSpPr>
          <p:nvPr>
            <p:ph type="body" idx="4294967295"/>
          </p:nvPr>
        </p:nvSpPr>
        <p:spPr>
          <a:xfrm>
            <a:off x="285720" y="642924"/>
            <a:ext cx="8435975" cy="2937272"/>
          </a:xfrm>
        </p:spPr>
        <p:txBody>
          <a:bodyPr/>
          <a:lstStyle/>
          <a:p>
            <a:pPr eaLnBrk="1" hangingPunct="1">
              <a:lnSpc>
                <a:spcPct val="90000"/>
              </a:lnSpc>
              <a:buFontTx/>
              <a:buNone/>
            </a:pPr>
            <a:r>
              <a:rPr lang="zh-TW" altLang="zh-TW" sz="2800" dirty="0" smtClean="0">
                <a:solidFill>
                  <a:schemeClr val="tx1"/>
                </a:solidFill>
                <a:latin typeface="標楷體" pitchFamily="65" charset="-120"/>
                <a:ea typeface="標楷體" pitchFamily="65" charset="-120"/>
              </a:rPr>
              <a:t>第</a:t>
            </a:r>
            <a:r>
              <a:rPr lang="zh-TW" altLang="en-US" sz="2800" dirty="0" smtClean="0">
                <a:solidFill>
                  <a:schemeClr val="tx1"/>
                </a:solidFill>
                <a:latin typeface="標楷體" pitchFamily="65" charset="-120"/>
                <a:ea typeface="標楷體" pitchFamily="65" charset="-120"/>
              </a:rPr>
              <a:t>八</a:t>
            </a:r>
            <a:r>
              <a:rPr lang="zh-TW" altLang="zh-TW" sz="2800" dirty="0" smtClean="0">
                <a:solidFill>
                  <a:schemeClr val="tx1"/>
                </a:solidFill>
                <a:latin typeface="標楷體" pitchFamily="65" charset="-120"/>
                <a:ea typeface="標楷體" pitchFamily="65" charset="-120"/>
              </a:rPr>
              <a:t>大題：聽辨</a:t>
            </a:r>
            <a:r>
              <a:rPr lang="zh-TW" altLang="en-US" sz="2800" dirty="0" smtClean="0">
                <a:solidFill>
                  <a:schemeClr val="tx1"/>
                </a:solidFill>
                <a:latin typeface="標楷體" pitchFamily="65" charset="-120"/>
                <a:ea typeface="標楷體" pitchFamily="65" charset="-120"/>
              </a:rPr>
              <a:t>日常對話</a:t>
            </a:r>
            <a:endParaRPr lang="en-US" altLang="zh-TW" sz="2800" dirty="0" smtClean="0">
              <a:solidFill>
                <a:schemeClr val="tx1"/>
              </a:solidFill>
              <a:latin typeface="標楷體" pitchFamily="65" charset="-120"/>
              <a:ea typeface="標楷體" pitchFamily="65" charset="-120"/>
            </a:endParaRPr>
          </a:p>
          <a:p>
            <a:pPr eaLnBrk="1" hangingPunct="1">
              <a:lnSpc>
                <a:spcPct val="90000"/>
              </a:lnSpc>
              <a:buFontTx/>
              <a:buNone/>
            </a:pPr>
            <a:r>
              <a:rPr lang="zh-TW" altLang="en-US" b="1" dirty="0" smtClean="0">
                <a:solidFill>
                  <a:srgbClr val="0000CC"/>
                </a:solidFill>
                <a:latin typeface="Times New Roman" pitchFamily="18" charset="0"/>
                <a:ea typeface="標楷體" pitchFamily="65" charset="-120"/>
              </a:rPr>
              <a:t>第</a:t>
            </a:r>
            <a:r>
              <a:rPr lang="en-US" altLang="zh-TW" b="1" dirty="0" smtClean="0">
                <a:solidFill>
                  <a:srgbClr val="0000CC"/>
                </a:solidFill>
                <a:latin typeface="標楷體" pitchFamily="65" charset="-120"/>
                <a:ea typeface="標楷體" pitchFamily="65" charset="-120"/>
              </a:rPr>
              <a:t>30</a:t>
            </a:r>
            <a:r>
              <a:rPr lang="zh-TW" altLang="en-US" b="1" dirty="0" smtClean="0">
                <a:solidFill>
                  <a:srgbClr val="0000CC"/>
                </a:solidFill>
                <a:latin typeface="標楷體" pitchFamily="65" charset="-120"/>
                <a:ea typeface="標楷體" pitchFamily="65" charset="-120"/>
              </a:rPr>
              <a:t>題</a:t>
            </a:r>
            <a:r>
              <a:rPr lang="en-US" altLang="zh-TW" dirty="0" smtClean="0">
                <a:solidFill>
                  <a:srgbClr val="0000CC"/>
                </a:solidFill>
                <a:latin typeface="標楷體" pitchFamily="65" charset="-120"/>
                <a:ea typeface="標楷體" pitchFamily="65" charset="-120"/>
              </a:rPr>
              <a:t>:</a:t>
            </a:r>
            <a:r>
              <a:rPr lang="zh-TW" altLang="en-US" dirty="0" smtClean="0">
                <a:solidFill>
                  <a:srgbClr val="0000CC"/>
                </a:solidFill>
                <a:latin typeface="標楷體" pitchFamily="65" charset="-120"/>
                <a:ea typeface="標楷體" pitchFamily="65" charset="-120"/>
              </a:rPr>
              <a:t>  </a:t>
            </a:r>
            <a:r>
              <a:rPr lang="en-US" altLang="zh-TW" dirty="0" smtClean="0">
                <a:solidFill>
                  <a:srgbClr val="0000CC"/>
                </a:solidFill>
                <a:latin typeface="Times New Roman" pitchFamily="18" charset="0"/>
                <a:ea typeface="標楷體" pitchFamily="65" charset="-120"/>
                <a:cs typeface="Times New Roman" pitchFamily="18" charset="0"/>
              </a:rPr>
              <a:t>A: Mike, Are you ok? </a:t>
            </a:r>
          </a:p>
          <a:p>
            <a:pPr eaLnBrk="1" hangingPunct="1">
              <a:lnSpc>
                <a:spcPct val="90000"/>
              </a:lnSpc>
              <a:buFontTx/>
              <a:buNone/>
            </a:pPr>
            <a:r>
              <a:rPr lang="en-US" altLang="zh-TW" dirty="0" smtClean="0">
                <a:solidFill>
                  <a:srgbClr val="0000CC"/>
                </a:solidFill>
                <a:latin typeface="Times New Roman" pitchFamily="18" charset="0"/>
                <a:ea typeface="標楷體" pitchFamily="65" charset="-120"/>
                <a:cs typeface="Times New Roman" pitchFamily="18" charset="0"/>
              </a:rPr>
              <a:t>	        B: You look so bad. Can I help you?</a:t>
            </a:r>
          </a:p>
          <a:p>
            <a:pPr eaLnBrk="1" hangingPunct="1">
              <a:lnSpc>
                <a:spcPct val="90000"/>
              </a:lnSpc>
              <a:buNone/>
            </a:pPr>
            <a:r>
              <a:rPr lang="zh-TW" altLang="en-US" dirty="0" smtClean="0"/>
              <a:t>  </a:t>
            </a:r>
            <a:r>
              <a:rPr lang="en-US" altLang="zh-TW" dirty="0" smtClean="0">
                <a:solidFill>
                  <a:srgbClr val="0000CC"/>
                </a:solidFill>
                <a:latin typeface="Times New Roman" panose="02020603050405020304" pitchFamily="18" charset="0"/>
                <a:cs typeface="Times New Roman" panose="02020603050405020304" pitchFamily="18" charset="0"/>
              </a:rPr>
              <a:t>Question</a:t>
            </a:r>
            <a:r>
              <a:rPr lang="zh-TW" altLang="zh-TW" dirty="0">
                <a:solidFill>
                  <a:srgbClr val="0000CC"/>
                </a:solidFill>
                <a:latin typeface="Times New Roman" panose="02020603050405020304" pitchFamily="18" charset="0"/>
                <a:cs typeface="Times New Roman" panose="02020603050405020304" pitchFamily="18" charset="0"/>
              </a:rPr>
              <a:t>：</a:t>
            </a:r>
            <a:r>
              <a:rPr lang="en-US" altLang="zh-TW" dirty="0">
                <a:solidFill>
                  <a:srgbClr val="0000CC"/>
                </a:solidFill>
                <a:latin typeface="Times New Roman" panose="02020603050405020304" pitchFamily="18" charset="0"/>
                <a:cs typeface="Times New Roman" panose="02020603050405020304" pitchFamily="18" charset="0"/>
              </a:rPr>
              <a:t>How does Mike feel</a:t>
            </a:r>
            <a:r>
              <a:rPr lang="en-US" altLang="zh-TW" dirty="0" smtClean="0">
                <a:solidFill>
                  <a:srgbClr val="0000CC"/>
                </a:solidFill>
                <a:latin typeface="Times New Roman" panose="02020603050405020304" pitchFamily="18" charset="0"/>
                <a:cs typeface="Times New Roman" panose="02020603050405020304" pitchFamily="18" charset="0"/>
              </a:rPr>
              <a:t>?</a:t>
            </a:r>
            <a:endParaRPr lang="en-US" altLang="zh-TW" b="1" dirty="0" smtClean="0">
              <a:solidFill>
                <a:srgbClr val="0000CC"/>
              </a:solidFill>
              <a:latin typeface="Times New Roman" pitchFamily="18" charset="0"/>
              <a:ea typeface="標楷體" pitchFamily="65" charset="-120"/>
              <a:cs typeface="Times New Roman" pitchFamily="18" charset="0"/>
            </a:endParaRPr>
          </a:p>
          <a:p>
            <a:pPr eaLnBrk="1" hangingPunct="1">
              <a:lnSpc>
                <a:spcPct val="90000"/>
              </a:lnSpc>
              <a:buFontTx/>
              <a:buNone/>
            </a:pPr>
            <a:r>
              <a:rPr lang="en-US" altLang="zh-TW" dirty="0" smtClean="0">
                <a:solidFill>
                  <a:srgbClr val="FF0000"/>
                </a:solidFill>
                <a:latin typeface="Times New Roman" pitchFamily="18" charset="0"/>
                <a:ea typeface="標楷體" pitchFamily="65" charset="-120"/>
              </a:rPr>
              <a:t>1.</a:t>
            </a:r>
            <a:r>
              <a:rPr lang="zh-TW" altLang="en-US" dirty="0" smtClean="0">
                <a:solidFill>
                  <a:srgbClr val="FF0000"/>
                </a:solidFill>
                <a:latin typeface="Times New Roman" pitchFamily="18" charset="0"/>
                <a:ea typeface="標楷體" pitchFamily="65" charset="-120"/>
              </a:rPr>
              <a:t> </a:t>
            </a:r>
            <a:r>
              <a:rPr lang="en-US" altLang="zh-TW" dirty="0" smtClean="0">
                <a:solidFill>
                  <a:srgbClr val="FF0000"/>
                </a:solidFill>
                <a:latin typeface="Times New Roman" pitchFamily="18" charset="0"/>
                <a:ea typeface="標楷體" pitchFamily="65" charset="-120"/>
              </a:rPr>
              <a:t>He feels terrible.	</a:t>
            </a:r>
            <a:r>
              <a:rPr lang="en-US" altLang="zh-TW" dirty="0" smtClean="0">
                <a:latin typeface="Times New Roman" pitchFamily="18" charset="0"/>
                <a:ea typeface="標楷體" pitchFamily="65" charset="-120"/>
              </a:rPr>
              <a:t>		</a:t>
            </a:r>
            <a:r>
              <a:rPr lang="zh-TW" altLang="en-US" dirty="0" smtClean="0">
                <a:solidFill>
                  <a:srgbClr val="FF0000"/>
                </a:solidFill>
                <a:latin typeface="Times New Roman" pitchFamily="18" charset="0"/>
                <a:ea typeface="標楷體" pitchFamily="65" charset="-120"/>
              </a:rPr>
              <a:t>選答率＝</a:t>
            </a:r>
            <a:r>
              <a:rPr lang="en-US" altLang="zh-TW" dirty="0" smtClean="0">
                <a:solidFill>
                  <a:srgbClr val="FF0000"/>
                </a:solidFill>
                <a:latin typeface="Times New Roman" pitchFamily="18" charset="0"/>
                <a:ea typeface="標楷體" pitchFamily="65" charset="-120"/>
              </a:rPr>
              <a:t>.39</a:t>
            </a:r>
            <a:r>
              <a:rPr lang="zh-TW" altLang="en-US" dirty="0" smtClean="0">
                <a:solidFill>
                  <a:srgbClr val="FF0000"/>
                </a:solidFill>
                <a:latin typeface="Times New Roman" pitchFamily="18" charset="0"/>
                <a:ea typeface="標楷體" pitchFamily="65" charset="-120"/>
              </a:rPr>
              <a:t> </a:t>
            </a:r>
            <a:endParaRPr lang="en-US" altLang="zh-TW" dirty="0" smtClean="0">
              <a:latin typeface="Times New Roman" pitchFamily="18" charset="0"/>
              <a:ea typeface="標楷體" pitchFamily="65" charset="-120"/>
            </a:endParaRPr>
          </a:p>
          <a:p>
            <a:pPr eaLnBrk="1" hangingPunct="1">
              <a:lnSpc>
                <a:spcPct val="90000"/>
              </a:lnSpc>
              <a:buFontTx/>
              <a:buNone/>
            </a:pPr>
            <a:r>
              <a:rPr lang="en-US" altLang="zh-TW" dirty="0" smtClean="0">
                <a:solidFill>
                  <a:schemeClr val="tx1"/>
                </a:solidFill>
                <a:latin typeface="Times New Roman" pitchFamily="18" charset="0"/>
                <a:ea typeface="標楷體" pitchFamily="65" charset="-120"/>
              </a:rPr>
              <a:t>2. He feels happy.</a:t>
            </a:r>
            <a:r>
              <a:rPr lang="zh-TW" altLang="en-US" dirty="0" smtClean="0">
                <a:solidFill>
                  <a:schemeClr val="tx1"/>
                </a:solidFill>
                <a:latin typeface="Times New Roman" pitchFamily="18" charset="0"/>
                <a:ea typeface="標楷體" pitchFamily="65" charset="-120"/>
              </a:rPr>
              <a:t> </a:t>
            </a:r>
            <a:r>
              <a:rPr lang="en-US" altLang="zh-TW" dirty="0" smtClean="0">
                <a:solidFill>
                  <a:schemeClr val="tx1"/>
                </a:solidFill>
                <a:latin typeface="Times New Roman" pitchFamily="18" charset="0"/>
                <a:ea typeface="標楷體" pitchFamily="65" charset="-120"/>
              </a:rPr>
              <a:t>			</a:t>
            </a:r>
            <a:r>
              <a:rPr lang="zh-TW" altLang="en-US" dirty="0" smtClean="0">
                <a:solidFill>
                  <a:schemeClr val="tx1"/>
                </a:solidFill>
                <a:latin typeface="Times New Roman" pitchFamily="18" charset="0"/>
                <a:ea typeface="標楷體" pitchFamily="65" charset="-120"/>
              </a:rPr>
              <a:t>選答率＝</a:t>
            </a:r>
            <a:r>
              <a:rPr lang="en-US" altLang="zh-TW" dirty="0" smtClean="0">
                <a:solidFill>
                  <a:schemeClr val="tx1"/>
                </a:solidFill>
                <a:latin typeface="Times New Roman" pitchFamily="18" charset="0"/>
                <a:ea typeface="標楷體" pitchFamily="65" charset="-120"/>
              </a:rPr>
              <a:t>.16</a:t>
            </a:r>
          </a:p>
          <a:p>
            <a:pPr eaLnBrk="1" hangingPunct="1">
              <a:lnSpc>
                <a:spcPct val="90000"/>
              </a:lnSpc>
              <a:buFontTx/>
              <a:buNone/>
            </a:pPr>
            <a:r>
              <a:rPr lang="en-US" altLang="zh-TW" dirty="0" smtClean="0">
                <a:solidFill>
                  <a:schemeClr val="tx1"/>
                </a:solidFill>
                <a:latin typeface="Times New Roman" pitchFamily="18" charset="0"/>
                <a:ea typeface="標楷體" pitchFamily="65" charset="-120"/>
              </a:rPr>
              <a:t>3.</a:t>
            </a:r>
            <a:r>
              <a:rPr lang="zh-TW" altLang="en-US" dirty="0" smtClean="0">
                <a:solidFill>
                  <a:schemeClr val="tx1"/>
                </a:solidFill>
                <a:latin typeface="Times New Roman" pitchFamily="18" charset="0"/>
                <a:ea typeface="標楷體" pitchFamily="65" charset="-120"/>
              </a:rPr>
              <a:t> </a:t>
            </a:r>
            <a:r>
              <a:rPr lang="en-US" altLang="zh-TW" dirty="0" smtClean="0">
                <a:solidFill>
                  <a:schemeClr val="tx1"/>
                </a:solidFill>
                <a:latin typeface="Times New Roman" pitchFamily="18" charset="0"/>
                <a:ea typeface="標楷體" pitchFamily="65" charset="-120"/>
              </a:rPr>
              <a:t>He feels wonderful.		</a:t>
            </a:r>
            <a:r>
              <a:rPr lang="zh-TW" altLang="en-US" dirty="0" smtClean="0">
                <a:solidFill>
                  <a:schemeClr val="tx1"/>
                </a:solidFill>
                <a:latin typeface="Times New Roman" pitchFamily="18" charset="0"/>
                <a:ea typeface="標楷體" pitchFamily="65" charset="-120"/>
              </a:rPr>
              <a:t>選答率＝</a:t>
            </a:r>
            <a:r>
              <a:rPr lang="en-US" altLang="zh-TW" dirty="0" smtClean="0">
                <a:solidFill>
                  <a:schemeClr val="tx1"/>
                </a:solidFill>
                <a:latin typeface="Times New Roman" pitchFamily="18" charset="0"/>
                <a:ea typeface="標楷體" pitchFamily="65" charset="-120"/>
              </a:rPr>
              <a:t>.27</a:t>
            </a:r>
          </a:p>
          <a:p>
            <a:pPr eaLnBrk="1" hangingPunct="1">
              <a:lnSpc>
                <a:spcPct val="90000"/>
              </a:lnSpc>
              <a:buFontTx/>
              <a:buNone/>
            </a:pPr>
            <a:r>
              <a:rPr lang="en-US" altLang="zh-TW" dirty="0" smtClean="0">
                <a:solidFill>
                  <a:schemeClr val="tx1"/>
                </a:solidFill>
                <a:latin typeface="Times New Roman" pitchFamily="18" charset="0"/>
                <a:ea typeface="標楷體" pitchFamily="65" charset="-120"/>
              </a:rPr>
              <a:t>4. He feels excited.</a:t>
            </a:r>
            <a:r>
              <a:rPr lang="zh-TW" altLang="en-US" dirty="0" smtClean="0">
                <a:solidFill>
                  <a:schemeClr val="tx1"/>
                </a:solidFill>
                <a:latin typeface="Times New Roman" pitchFamily="18" charset="0"/>
                <a:ea typeface="標楷體" pitchFamily="65" charset="-120"/>
              </a:rPr>
              <a:t> </a:t>
            </a:r>
            <a:r>
              <a:rPr lang="en-US" altLang="zh-TW" dirty="0" smtClean="0">
                <a:solidFill>
                  <a:schemeClr val="tx1"/>
                </a:solidFill>
                <a:latin typeface="Times New Roman" pitchFamily="18" charset="0"/>
                <a:ea typeface="標楷體" pitchFamily="65" charset="-120"/>
              </a:rPr>
              <a:t>		 	</a:t>
            </a:r>
            <a:r>
              <a:rPr lang="zh-TW" altLang="en-US" dirty="0" smtClean="0">
                <a:solidFill>
                  <a:schemeClr val="tx1"/>
                </a:solidFill>
                <a:latin typeface="Times New Roman" pitchFamily="18" charset="0"/>
                <a:ea typeface="標楷體" pitchFamily="65" charset="-120"/>
              </a:rPr>
              <a:t>選答率＝</a:t>
            </a:r>
            <a:r>
              <a:rPr lang="en-US" altLang="zh-TW" dirty="0" smtClean="0">
                <a:solidFill>
                  <a:schemeClr val="tx1"/>
                </a:solidFill>
                <a:latin typeface="Times New Roman" pitchFamily="18" charset="0"/>
                <a:ea typeface="標楷體" pitchFamily="65" charset="-120"/>
              </a:rPr>
              <a:t>.17</a:t>
            </a:r>
          </a:p>
        </p:txBody>
      </p:sp>
      <p:graphicFrame>
        <p:nvGraphicFramePr>
          <p:cNvPr id="32791" name="Group 23"/>
          <p:cNvGraphicFramePr>
            <a:graphicFrameLocks noGrp="1"/>
          </p:cNvGraphicFramePr>
          <p:nvPr/>
        </p:nvGraphicFramePr>
        <p:xfrm>
          <a:off x="357158" y="4357700"/>
          <a:ext cx="8229600" cy="639366"/>
        </p:xfrm>
        <a:graphic>
          <a:graphicData uri="http://schemas.openxmlformats.org/drawingml/2006/table">
            <a:tbl>
              <a:tblPr/>
              <a:tblGrid>
                <a:gridCol w="1290637"/>
                <a:gridCol w="1731963"/>
                <a:gridCol w="1736725"/>
                <a:gridCol w="1735137"/>
                <a:gridCol w="1735138"/>
              </a:tblGrid>
              <a:tr h="342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rPr>
                        <a:t>題號</a:t>
                      </a:r>
                      <a:endParaRPr kumimoji="1" lang="zh-TW" altLang="en-US" sz="1800" b="0" i="0" u="none" strike="noStrike" cap="none" normalizeH="0" baseline="0" dirty="0" smtClean="0">
                        <a:ln>
                          <a:noFill/>
                        </a:ln>
                        <a:solidFill>
                          <a:schemeClr val="tx1"/>
                        </a:solidFill>
                        <a:effectLst/>
                        <a:latin typeface="Arial" charset="0"/>
                        <a:ea typeface="新細明體" charset="-12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rPr>
                        <a:t>通過率</a:t>
                      </a:r>
                      <a:endParaRPr kumimoji="1" lang="zh-TW" altLang="en-US" sz="1800" b="0" i="0" u="none" strike="noStrike" cap="none" normalizeH="0" baseline="0" dirty="0" smtClean="0">
                        <a:ln>
                          <a:noFill/>
                        </a:ln>
                        <a:solidFill>
                          <a:schemeClr val="tx1"/>
                        </a:solidFill>
                        <a:effectLst/>
                        <a:latin typeface="Arial" charset="0"/>
                        <a:ea typeface="新細明體" charset="-12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rPr>
                        <a:t>鑑別度   </a:t>
                      </a:r>
                      <a:r>
                        <a:rPr kumimoji="1" lang="en-US" altLang="zh-TW" sz="18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rPr>
                        <a:t>D</a:t>
                      </a:r>
                      <a:endParaRPr kumimoji="1" lang="en-US" altLang="zh-TW" sz="1800" b="0" i="0" u="none" strike="noStrike" cap="none" normalizeH="0" baseline="0" dirty="0" smtClean="0">
                        <a:ln>
                          <a:noFill/>
                        </a:ln>
                        <a:solidFill>
                          <a:schemeClr val="tx1"/>
                        </a:solidFill>
                        <a:effectLst/>
                        <a:latin typeface="Arial" charset="0"/>
                        <a:ea typeface="新細明體" charset="-12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r>
              <a:tr h="2964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30.</a:t>
                      </a:r>
                      <a:endParaRPr kumimoji="0" lang="zh-TW"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39.430</a:t>
                      </a:r>
                      <a:endParaRPr kumimoji="0" lang="zh-TW"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偏難</a:t>
                      </a:r>
                    </a:p>
                  </a:txBody>
                  <a:tcPr marL="17780" marR="17780" marT="0" marB="0"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0.6126</a:t>
                      </a:r>
                      <a:endParaRPr kumimoji="0" lang="zh-TW"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優</a:t>
                      </a:r>
                    </a:p>
                  </a:txBody>
                  <a:tcPr marL="17780" marR="17780" marT="0" marB="0"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p:cNvSpPr>
            <a:spLocks noChangeArrowheads="1"/>
          </p:cNvSpPr>
          <p:nvPr/>
        </p:nvSpPr>
        <p:spPr bwMode="auto">
          <a:xfrm>
            <a:off x="539552" y="843558"/>
            <a:ext cx="8066856" cy="399644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Peter</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I want to </a:t>
            </a:r>
            <a:r>
              <a:rPr kumimoji="1" lang="en-US" altLang="zh-TW" sz="2400" b="0" i="0" u="sng"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catch</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some </a:t>
            </a:r>
            <a:r>
              <a:rPr kumimoji="1" lang="en-US" altLang="zh-TW" sz="2400" b="0" i="0" u="sng"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Pok</a:t>
            </a:r>
            <a:r>
              <a:rPr kumimoji="1" lang="en-US" altLang="zh-TW" sz="2400" b="0" i="0" u="sng" strike="noStrike" cap="none" normalizeH="0" baseline="0" dirty="0" smtClean="0">
                <a:ln>
                  <a:noFill/>
                </a:ln>
                <a:solidFill>
                  <a:srgbClr val="1D2129"/>
                </a:solidFill>
                <a:effectLst/>
                <a:latin typeface="Helvetica" charset="0"/>
                <a:ea typeface="新細明體" pitchFamily="18" charset="-120"/>
                <a:cs typeface="新細明體" pitchFamily="18" charset="-120"/>
              </a:rPr>
              <a:t>é</a:t>
            </a:r>
            <a:r>
              <a:rPr kumimoji="1" lang="en-US" altLang="zh-TW" sz="2400" b="0" i="0" u="sng"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mon</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Do you want to go with me?</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Mary</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What is “Pok</a:t>
            </a:r>
            <a:r>
              <a:rPr kumimoji="1" lang="en-US" altLang="zh-TW" sz="2400" b="0" i="0" u="none" strike="noStrike" cap="none" normalizeH="0" baseline="0" dirty="0" smtClean="0">
                <a:ln>
                  <a:noFill/>
                </a:ln>
                <a:solidFill>
                  <a:srgbClr val="1D2129"/>
                </a:solidFill>
                <a:effectLst/>
                <a:latin typeface="Helvetica" charset="0"/>
                <a:ea typeface="新細明體" pitchFamily="18" charset="-120"/>
                <a:cs typeface="新細明體" pitchFamily="18" charset="-120"/>
              </a:rPr>
              <a:t>é</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mon”?</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Peter</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It’s a hot online game. </a:t>
            </a:r>
            <a:r>
              <a:rPr kumimoji="1" lang="en-US" altLang="zh-TW" sz="2400" b="0" i="0" u="sng"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People</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a:t>
            </a:r>
            <a:r>
              <a:rPr kumimoji="1" lang="en-US" altLang="zh-TW" sz="2400" b="0" i="0" u="sng"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started</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to play this game</a:t>
            </a:r>
            <a:r>
              <a:rPr lang="zh-TW" altLang="en-US" sz="2400" dirty="0" smtClean="0">
                <a:latin typeface="EngTRESS A" pitchFamily="2" charset="0"/>
                <a:cs typeface="新細明體" pitchFamily="18" charset="-120"/>
              </a:rPr>
              <a:t> </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in </a:t>
            </a:r>
            <a:r>
              <a:rPr kumimoji="1" lang="en-US" altLang="zh-TW" sz="2400" b="0" i="0" u="sng"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Japan</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Mary</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Oh, I see. Is it fun?</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Peter</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Of course! Many </a:t>
            </a:r>
            <a:r>
              <a:rPr kumimoji="1" lang="en-US" altLang="zh-TW" sz="2400" b="0" i="0" u="sng"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people</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go to the parks, train stations late at night </a:t>
            </a:r>
            <a:r>
              <a:rPr kumimoji="1" lang="en-US" altLang="zh-TW" sz="2400" b="0" i="0" u="sng"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with</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their </a:t>
            </a:r>
            <a:r>
              <a:rPr kumimoji="1" lang="en-US" altLang="zh-TW" sz="2400" b="0" i="0" u="sng"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cellphones</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Mary</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Do they go there to catch </a:t>
            </a:r>
            <a:r>
              <a:rPr kumimoji="1" lang="en-US" altLang="zh-TW" sz="2400" b="0" i="0" u="sng"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different</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a:t>
            </a:r>
            <a:r>
              <a:rPr kumimoji="1" lang="en-US" altLang="zh-TW" sz="2400" b="0" i="0" u="none" strike="noStrike" cap="none" normalizeH="0" baseline="0" dirty="0" err="1" smtClean="0">
                <a:ln>
                  <a:noFill/>
                </a:ln>
                <a:solidFill>
                  <a:schemeClr val="tx1"/>
                </a:solidFill>
                <a:effectLst/>
                <a:latin typeface="EngTRESS A" pitchFamily="2" charset="0"/>
                <a:ea typeface="新細明體" pitchFamily="18" charset="-120"/>
                <a:cs typeface="新細明體" pitchFamily="18" charset="-120"/>
              </a:rPr>
              <a:t>Pok</a:t>
            </a:r>
            <a:r>
              <a:rPr kumimoji="1" lang="en-US" altLang="zh-TW" sz="2400" b="0" i="0" u="none" strike="noStrike" cap="none" normalizeH="0" baseline="0" dirty="0" err="1" smtClean="0">
                <a:ln>
                  <a:noFill/>
                </a:ln>
                <a:solidFill>
                  <a:srgbClr val="1D2129"/>
                </a:solidFill>
                <a:effectLst/>
                <a:latin typeface="Helvetica" charset="0"/>
                <a:ea typeface="新細明體" pitchFamily="18" charset="-120"/>
                <a:cs typeface="新細明體" pitchFamily="18" charset="-120"/>
              </a:rPr>
              <a:t>é</a:t>
            </a:r>
            <a:r>
              <a:rPr kumimoji="1" lang="en-US" altLang="zh-TW" sz="2400" b="0" i="0" u="none" strike="noStrike" cap="none" normalizeH="0" baseline="0" dirty="0" err="1" smtClean="0">
                <a:ln>
                  <a:noFill/>
                </a:ln>
                <a:solidFill>
                  <a:schemeClr val="tx1"/>
                </a:solidFill>
                <a:effectLst/>
                <a:latin typeface="EngTRESS A" pitchFamily="2" charset="0"/>
                <a:ea typeface="新細明體" pitchFamily="18" charset="-120"/>
                <a:cs typeface="新細明體" pitchFamily="18" charset="-120"/>
              </a:rPr>
              <a:t>mons</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Peter</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Yes, they do. It’s good for people to go out and get to know new </a:t>
            </a:r>
            <a:r>
              <a:rPr kumimoji="1" lang="en-US" altLang="zh-TW" sz="2400" b="0" i="0" u="sng"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places</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Mary</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But it’s very </a:t>
            </a:r>
            <a:r>
              <a:rPr kumimoji="1" lang="en-US" altLang="zh-TW" sz="2400" b="0" i="0" u="sng"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dangerous</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to look at your </a:t>
            </a:r>
            <a:r>
              <a:rPr kumimoji="1" lang="en-US" altLang="zh-TW" sz="2400" b="0" i="0" u="sng" strike="noStrike" cap="none" normalizeH="0" baseline="0" dirty="0" err="1" smtClean="0">
                <a:ln>
                  <a:noFill/>
                </a:ln>
                <a:solidFill>
                  <a:schemeClr val="tx1"/>
                </a:solidFill>
                <a:effectLst/>
                <a:latin typeface="EngTRESS A" pitchFamily="2" charset="0"/>
                <a:ea typeface="新細明體" pitchFamily="18" charset="-120"/>
                <a:cs typeface="新細明體" pitchFamily="18" charset="-120"/>
              </a:rPr>
              <a:t>cellphone</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a:t>
            </a:r>
            <a:r>
              <a:rPr kumimoji="1" lang="en-US" altLang="zh-TW" sz="2400" b="0" i="0" u="sng"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screen</a:t>
            </a:r>
            <a:r>
              <a:rPr lang="zh-TW" altLang="en-US" sz="2400" dirty="0" smtClean="0">
                <a:latin typeface="EngTRESS A" pitchFamily="2" charset="0"/>
                <a:cs typeface="新細明體" pitchFamily="18" charset="-120"/>
              </a:rPr>
              <a:t> </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when you are walking and catching </a:t>
            </a:r>
            <a:r>
              <a:rPr kumimoji="1" lang="en-US" altLang="zh-TW" sz="2400" b="0" i="0" u="none" strike="noStrike" cap="none" normalizeH="0" baseline="0" dirty="0" err="1" smtClean="0">
                <a:ln>
                  <a:noFill/>
                </a:ln>
                <a:solidFill>
                  <a:schemeClr val="tx1"/>
                </a:solidFill>
                <a:effectLst/>
                <a:latin typeface="EngTRESS A" pitchFamily="2" charset="0"/>
                <a:ea typeface="新細明體" pitchFamily="18" charset="-120"/>
                <a:cs typeface="新細明體" pitchFamily="18" charset="-120"/>
              </a:rPr>
              <a:t>Pok</a:t>
            </a:r>
            <a:r>
              <a:rPr kumimoji="1" lang="en-US" altLang="zh-TW" sz="2400" b="0" i="0" u="none" strike="noStrike" cap="none" normalizeH="0" baseline="0" dirty="0" err="1" smtClean="0">
                <a:ln>
                  <a:noFill/>
                </a:ln>
                <a:solidFill>
                  <a:srgbClr val="1D2129"/>
                </a:solidFill>
                <a:effectLst/>
                <a:latin typeface="Helvetica" charset="0"/>
                <a:ea typeface="新細明體" pitchFamily="18" charset="-120"/>
                <a:cs typeface="新細明體" pitchFamily="18" charset="-120"/>
              </a:rPr>
              <a:t>é</a:t>
            </a:r>
            <a:r>
              <a:rPr kumimoji="1" lang="en-US" altLang="zh-TW" sz="2400" b="0" i="0" u="none" strike="noStrike" cap="none" normalizeH="0" baseline="0" dirty="0" err="1" smtClean="0">
                <a:ln>
                  <a:noFill/>
                </a:ln>
                <a:solidFill>
                  <a:schemeClr val="tx1"/>
                </a:solidFill>
                <a:effectLst/>
                <a:latin typeface="EngTRESS A" pitchFamily="2" charset="0"/>
                <a:ea typeface="新細明體" pitchFamily="18" charset="-120"/>
                <a:cs typeface="新細明體" pitchFamily="18" charset="-120"/>
              </a:rPr>
              <a:t>mons</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a:t>
            </a:r>
            <a:r>
              <a:rPr kumimoji="1" lang="en-US" altLang="zh-TW" sz="2400" b="0" i="0" u="sng"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Accidents</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 may </a:t>
            </a:r>
            <a:r>
              <a:rPr kumimoji="1" lang="en-US" altLang="zh-TW" sz="2400" b="0" i="0" u="sng"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happen</a:t>
            </a:r>
            <a:r>
              <a:rPr kumimoji="1" lang="en-US" altLang="zh-TW" sz="2400" b="0" i="0" u="none" strike="noStrike" cap="none" normalizeH="0" baseline="0" dirty="0" smtClean="0">
                <a:ln>
                  <a:noFill/>
                </a:ln>
                <a:solidFill>
                  <a:schemeClr val="tx1"/>
                </a:solidFill>
                <a:effectLst/>
                <a:latin typeface="EngTRESS A" pitchFamily="2" charset="0"/>
                <a:ea typeface="新細明體" pitchFamily="18" charset="-120"/>
                <a:cs typeface="新細明體" pitchFamily="18" charset="-12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2400" b="0" i="0" u="none" strike="noStrike" cap="none" normalizeH="0" baseline="0" dirty="0" smtClean="0">
              <a:ln>
                <a:noFill/>
              </a:ln>
              <a:solidFill>
                <a:schemeClr val="tx1"/>
              </a:solidFill>
              <a:effectLst/>
              <a:ea typeface="新細明體" pitchFamily="18" charset="-120"/>
              <a:cs typeface="新細明體" pitchFamily="18" charset="-120"/>
            </a:endParaRPr>
          </a:p>
        </p:txBody>
      </p:sp>
      <p:sp>
        <p:nvSpPr>
          <p:cNvPr id="3" name="標題 2"/>
          <p:cNvSpPr>
            <a:spLocks noGrp="1"/>
          </p:cNvSpPr>
          <p:nvPr>
            <p:ph type="title"/>
          </p:nvPr>
        </p:nvSpPr>
        <p:spPr>
          <a:xfrm>
            <a:off x="504236" y="87474"/>
            <a:ext cx="8244228" cy="594066"/>
          </a:xfrm>
        </p:spPr>
        <p:txBody>
          <a:bodyPr/>
          <a:lstStyle/>
          <a:p>
            <a:r>
              <a:rPr lang="zh-TW" altLang="zh-TW" sz="3600" b="1" dirty="0"/>
              <a:t>第十五大題：閱讀測驗</a:t>
            </a:r>
            <a:endParaRPr lang="zh-TW" altLang="en-US" sz="36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948264" y="627534"/>
            <a:ext cx="1975078" cy="11341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80566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p:txBody>
          <a:bodyPr/>
          <a:lstStyle/>
          <a:p>
            <a:pPr eaLnBrk="1" hangingPunct="1"/>
            <a:r>
              <a:rPr lang="en-US" altLang="zh-TW" b="1" dirty="0" smtClean="0">
                <a:solidFill>
                  <a:srgbClr val="006600"/>
                </a:solidFill>
                <a:latin typeface="Times New Roman" pitchFamily="18" charset="0"/>
                <a:ea typeface="標楷體" pitchFamily="65" charset="-120"/>
              </a:rPr>
              <a:t>5</a:t>
            </a:r>
            <a:r>
              <a:rPr lang="zh-TW" altLang="en-US" b="1" dirty="0" smtClean="0">
                <a:solidFill>
                  <a:srgbClr val="006600"/>
                </a:solidFill>
                <a:latin typeface="Times New Roman" pitchFamily="18" charset="0"/>
                <a:ea typeface="標楷體" pitchFamily="65" charset="-120"/>
              </a:rPr>
              <a:t>年級  </a:t>
            </a:r>
            <a:r>
              <a:rPr lang="zh-TW" altLang="en-US" b="1" dirty="0" smtClean="0">
                <a:solidFill>
                  <a:srgbClr val="0000CC"/>
                </a:solidFill>
                <a:ea typeface="標楷體" pitchFamily="65" charset="-120"/>
              </a:rPr>
              <a:t>偏難   試題</a:t>
            </a:r>
          </a:p>
        </p:txBody>
      </p:sp>
      <p:sp>
        <p:nvSpPr>
          <p:cNvPr id="45059" name="Rectangle 3"/>
          <p:cNvSpPr>
            <a:spLocks noGrp="1" noChangeArrowheads="1"/>
          </p:cNvSpPr>
          <p:nvPr>
            <p:ph type="body" idx="4294967295"/>
          </p:nvPr>
        </p:nvSpPr>
        <p:spPr>
          <a:xfrm>
            <a:off x="323851" y="1006078"/>
            <a:ext cx="8435975" cy="2937272"/>
          </a:xfrm>
        </p:spPr>
        <p:txBody>
          <a:bodyPr/>
          <a:lstStyle/>
          <a:p>
            <a:pPr eaLnBrk="1" hangingPunct="1">
              <a:lnSpc>
                <a:spcPct val="90000"/>
              </a:lnSpc>
              <a:buFontTx/>
              <a:buNone/>
            </a:pPr>
            <a:r>
              <a:rPr lang="zh-TW" altLang="zh-TW" sz="2800" dirty="0" smtClean="0">
                <a:latin typeface="標楷體" pitchFamily="65" charset="-120"/>
                <a:ea typeface="標楷體" pitchFamily="65" charset="-120"/>
              </a:rPr>
              <a:t>第</a:t>
            </a:r>
            <a:r>
              <a:rPr lang="zh-TW" altLang="en-US" sz="2800" dirty="0" smtClean="0">
                <a:latin typeface="標楷體" pitchFamily="65" charset="-120"/>
                <a:ea typeface="標楷體" pitchFamily="65" charset="-120"/>
              </a:rPr>
              <a:t>十五</a:t>
            </a:r>
            <a:r>
              <a:rPr lang="zh-TW" altLang="zh-TW" sz="2800" dirty="0" smtClean="0">
                <a:latin typeface="標楷體" pitchFamily="65" charset="-120"/>
                <a:ea typeface="標楷體" pitchFamily="65" charset="-120"/>
              </a:rPr>
              <a:t>大題：</a:t>
            </a:r>
            <a:r>
              <a:rPr lang="zh-TW" altLang="en-US" sz="2800" dirty="0" smtClean="0">
                <a:latin typeface="標楷體" pitchFamily="65" charset="-120"/>
                <a:ea typeface="標楷體" pitchFamily="65" charset="-120"/>
              </a:rPr>
              <a:t>閱讀測驗</a:t>
            </a:r>
            <a:endParaRPr lang="zh-TW" altLang="zh-TW" sz="2800" dirty="0" smtClean="0">
              <a:latin typeface="標楷體" pitchFamily="65" charset="-120"/>
              <a:ea typeface="標楷體" pitchFamily="65" charset="-120"/>
            </a:endParaRPr>
          </a:p>
          <a:p>
            <a:pPr eaLnBrk="1" hangingPunct="1">
              <a:lnSpc>
                <a:spcPct val="90000"/>
              </a:lnSpc>
              <a:buFontTx/>
              <a:buNone/>
            </a:pPr>
            <a:r>
              <a:rPr lang="zh-TW" altLang="en-US" b="1" dirty="0" smtClean="0">
                <a:solidFill>
                  <a:srgbClr val="0000CC"/>
                </a:solidFill>
                <a:latin typeface="Times New Roman" pitchFamily="18" charset="0"/>
                <a:ea typeface="標楷體" pitchFamily="65" charset="-120"/>
              </a:rPr>
              <a:t>第</a:t>
            </a:r>
            <a:r>
              <a:rPr lang="en-US" altLang="zh-TW" b="1" dirty="0" smtClean="0">
                <a:solidFill>
                  <a:srgbClr val="0000CC"/>
                </a:solidFill>
                <a:latin typeface="標楷體" pitchFamily="65" charset="-120"/>
                <a:ea typeface="標楷體" pitchFamily="65" charset="-120"/>
              </a:rPr>
              <a:t>50</a:t>
            </a:r>
            <a:r>
              <a:rPr lang="zh-TW" altLang="en-US" b="1" dirty="0" smtClean="0">
                <a:solidFill>
                  <a:srgbClr val="0000CC"/>
                </a:solidFill>
                <a:latin typeface="標楷體" pitchFamily="65" charset="-120"/>
                <a:ea typeface="標楷體" pitchFamily="65" charset="-120"/>
              </a:rPr>
              <a:t>題</a:t>
            </a:r>
            <a:r>
              <a:rPr lang="en-US" altLang="zh-TW" b="1" dirty="0" smtClean="0">
                <a:solidFill>
                  <a:srgbClr val="0000CC"/>
                </a:solidFill>
                <a:latin typeface="標楷體" pitchFamily="65" charset="-120"/>
                <a:ea typeface="標楷體" pitchFamily="65" charset="-120"/>
              </a:rPr>
              <a:t>:</a:t>
            </a:r>
            <a:r>
              <a:rPr lang="en-US" altLang="zh-TW" b="1" dirty="0" smtClean="0">
                <a:solidFill>
                  <a:srgbClr val="0000CC"/>
                </a:solidFill>
                <a:latin typeface="Times New Roman" pitchFamily="18" charset="0"/>
                <a:ea typeface="標楷體" pitchFamily="65" charset="-120"/>
                <a:cs typeface="Times New Roman" pitchFamily="18" charset="0"/>
              </a:rPr>
              <a:t>Which one is true? </a:t>
            </a:r>
          </a:p>
          <a:p>
            <a:pPr eaLnBrk="1" hangingPunct="1">
              <a:lnSpc>
                <a:spcPct val="90000"/>
              </a:lnSpc>
              <a:buFontTx/>
              <a:buNone/>
            </a:pPr>
            <a:r>
              <a:rPr lang="en-US" altLang="zh-TW" dirty="0" smtClean="0">
                <a:solidFill>
                  <a:schemeClr val="tx1"/>
                </a:solidFill>
                <a:latin typeface="Times New Roman" pitchFamily="18" charset="0"/>
                <a:ea typeface="標楷體" pitchFamily="65" charset="-120"/>
              </a:rPr>
              <a:t>1.There are no Pokémon outdoors.</a:t>
            </a:r>
            <a:r>
              <a:rPr lang="zh-TW" altLang="en-US" dirty="0" smtClean="0">
                <a:solidFill>
                  <a:schemeClr val="tx1"/>
                </a:solidFill>
                <a:latin typeface="Times New Roman" pitchFamily="18" charset="0"/>
                <a:ea typeface="標楷體" pitchFamily="65" charset="-120"/>
              </a:rPr>
              <a:t>        </a:t>
            </a:r>
            <a:r>
              <a:rPr lang="en-US" altLang="zh-TW" dirty="0" smtClean="0">
                <a:solidFill>
                  <a:schemeClr val="tx1"/>
                </a:solidFill>
                <a:latin typeface="Times New Roman" pitchFamily="18" charset="0"/>
                <a:ea typeface="標楷體" pitchFamily="65" charset="-120"/>
              </a:rPr>
              <a:t>		     </a:t>
            </a:r>
            <a:r>
              <a:rPr lang="zh-TW" altLang="en-US" dirty="0" smtClean="0">
                <a:solidFill>
                  <a:schemeClr val="tx1"/>
                </a:solidFill>
                <a:latin typeface="Times New Roman" pitchFamily="18" charset="0"/>
                <a:ea typeface="標楷體" pitchFamily="65" charset="-120"/>
              </a:rPr>
              <a:t>選答率＝</a:t>
            </a:r>
            <a:r>
              <a:rPr lang="en-US" altLang="zh-TW" dirty="0" smtClean="0">
                <a:solidFill>
                  <a:schemeClr val="tx1"/>
                </a:solidFill>
                <a:latin typeface="Times New Roman" pitchFamily="18" charset="0"/>
                <a:ea typeface="標楷體" pitchFamily="65" charset="-120"/>
              </a:rPr>
              <a:t>.19</a:t>
            </a:r>
            <a:r>
              <a:rPr lang="zh-TW" altLang="en-US" dirty="0" smtClean="0">
                <a:solidFill>
                  <a:schemeClr val="tx1"/>
                </a:solidFill>
                <a:latin typeface="Times New Roman" pitchFamily="18" charset="0"/>
                <a:ea typeface="標楷體" pitchFamily="65" charset="-120"/>
              </a:rPr>
              <a:t> </a:t>
            </a:r>
            <a:endParaRPr lang="en-US" altLang="zh-TW" dirty="0" smtClean="0">
              <a:solidFill>
                <a:schemeClr val="tx1"/>
              </a:solidFill>
              <a:latin typeface="Times New Roman" pitchFamily="18" charset="0"/>
              <a:ea typeface="標楷體" pitchFamily="65" charset="-120"/>
            </a:endParaRPr>
          </a:p>
          <a:p>
            <a:pPr eaLnBrk="1" hangingPunct="1">
              <a:lnSpc>
                <a:spcPct val="90000"/>
              </a:lnSpc>
              <a:buFontTx/>
              <a:buNone/>
            </a:pPr>
            <a:r>
              <a:rPr lang="en-US" altLang="zh-TW" dirty="0" smtClean="0">
                <a:solidFill>
                  <a:schemeClr val="tx1"/>
                </a:solidFill>
                <a:latin typeface="Times New Roman" pitchFamily="18" charset="0"/>
                <a:ea typeface="標楷體" pitchFamily="65" charset="-120"/>
              </a:rPr>
              <a:t>2. Different cellphones catch different </a:t>
            </a:r>
            <a:r>
              <a:rPr lang="en-US" altLang="zh-TW" dirty="0" err="1" smtClean="0">
                <a:solidFill>
                  <a:schemeClr val="tx1"/>
                </a:solidFill>
                <a:latin typeface="Times New Roman" pitchFamily="18" charset="0"/>
                <a:ea typeface="標楷體" pitchFamily="65" charset="-120"/>
              </a:rPr>
              <a:t>Pokémons</a:t>
            </a:r>
            <a:r>
              <a:rPr lang="en-US" altLang="zh-TW" dirty="0" smtClean="0">
                <a:solidFill>
                  <a:schemeClr val="tx1"/>
                </a:solidFill>
                <a:latin typeface="Times New Roman" pitchFamily="18" charset="0"/>
                <a:ea typeface="標楷體" pitchFamily="65" charset="-120"/>
              </a:rPr>
              <a:t>.</a:t>
            </a:r>
            <a:r>
              <a:rPr lang="zh-TW" altLang="en-US" dirty="0" smtClean="0">
                <a:solidFill>
                  <a:schemeClr val="tx1"/>
                </a:solidFill>
                <a:latin typeface="Times New Roman" pitchFamily="18" charset="0"/>
                <a:ea typeface="標楷體" pitchFamily="65" charset="-120"/>
              </a:rPr>
              <a:t>      選答率＝</a:t>
            </a:r>
            <a:r>
              <a:rPr lang="en-US" altLang="zh-TW" dirty="0" smtClean="0">
                <a:solidFill>
                  <a:schemeClr val="tx1"/>
                </a:solidFill>
                <a:latin typeface="Times New Roman" pitchFamily="18" charset="0"/>
                <a:ea typeface="標楷體" pitchFamily="65" charset="-120"/>
              </a:rPr>
              <a:t>.27</a:t>
            </a:r>
          </a:p>
          <a:p>
            <a:pPr eaLnBrk="1" hangingPunct="1">
              <a:lnSpc>
                <a:spcPct val="90000"/>
              </a:lnSpc>
              <a:buFontTx/>
              <a:buNone/>
            </a:pPr>
            <a:r>
              <a:rPr lang="en-US" altLang="zh-TW" dirty="0" smtClean="0">
                <a:solidFill>
                  <a:srgbClr val="FF0000"/>
                </a:solidFill>
                <a:latin typeface="Times New Roman" pitchFamily="18" charset="0"/>
                <a:ea typeface="標楷體" pitchFamily="65" charset="-120"/>
              </a:rPr>
              <a:t>3.It’s good for people to go out. </a:t>
            </a:r>
            <a:r>
              <a:rPr lang="en-US" altLang="zh-TW" dirty="0" smtClean="0">
                <a:latin typeface="Times New Roman" pitchFamily="18" charset="0"/>
                <a:ea typeface="標楷體" pitchFamily="65" charset="-120"/>
              </a:rPr>
              <a:t>		      </a:t>
            </a:r>
            <a:r>
              <a:rPr lang="zh-TW" altLang="en-US" dirty="0" smtClean="0">
                <a:solidFill>
                  <a:srgbClr val="FF0000"/>
                </a:solidFill>
                <a:latin typeface="Times New Roman" pitchFamily="18" charset="0"/>
                <a:ea typeface="標楷體" pitchFamily="65" charset="-120"/>
              </a:rPr>
              <a:t>選答率＝</a:t>
            </a:r>
            <a:r>
              <a:rPr lang="en-US" altLang="zh-TW" dirty="0" smtClean="0">
                <a:solidFill>
                  <a:srgbClr val="FF0000"/>
                </a:solidFill>
                <a:latin typeface="Times New Roman" pitchFamily="18" charset="0"/>
                <a:ea typeface="標楷體" pitchFamily="65" charset="-120"/>
              </a:rPr>
              <a:t>.36</a:t>
            </a:r>
          </a:p>
          <a:p>
            <a:pPr eaLnBrk="1" hangingPunct="1">
              <a:lnSpc>
                <a:spcPct val="90000"/>
              </a:lnSpc>
              <a:buFontTx/>
              <a:buNone/>
            </a:pPr>
            <a:r>
              <a:rPr lang="en-US" altLang="zh-TW" dirty="0" smtClean="0">
                <a:solidFill>
                  <a:schemeClr val="tx1"/>
                </a:solidFill>
                <a:latin typeface="Times New Roman" pitchFamily="18" charset="0"/>
                <a:ea typeface="標楷體" pitchFamily="65" charset="-120"/>
              </a:rPr>
              <a:t>4.</a:t>
            </a:r>
            <a:r>
              <a:rPr lang="zh-TW" altLang="en-US" dirty="0" smtClean="0">
                <a:solidFill>
                  <a:schemeClr val="tx1"/>
                </a:solidFill>
                <a:latin typeface="Times New Roman" pitchFamily="18" charset="0"/>
                <a:ea typeface="標楷體" pitchFamily="65" charset="-120"/>
              </a:rPr>
              <a:t> </a:t>
            </a:r>
            <a:r>
              <a:rPr lang="en-US" altLang="zh-TW" dirty="0" smtClean="0">
                <a:solidFill>
                  <a:schemeClr val="tx1"/>
                </a:solidFill>
                <a:latin typeface="Times New Roman" pitchFamily="18" charset="0"/>
                <a:ea typeface="標楷體" pitchFamily="65" charset="-120"/>
              </a:rPr>
              <a:t>It’s good to stay at home.</a:t>
            </a:r>
            <a:r>
              <a:rPr lang="zh-TW" altLang="en-US" dirty="0" smtClean="0">
                <a:solidFill>
                  <a:schemeClr val="tx1"/>
                </a:solidFill>
                <a:latin typeface="Times New Roman" pitchFamily="18" charset="0"/>
                <a:ea typeface="標楷體" pitchFamily="65" charset="-120"/>
              </a:rPr>
              <a:t> </a:t>
            </a:r>
            <a:r>
              <a:rPr lang="en-US" altLang="zh-TW" dirty="0" smtClean="0">
                <a:solidFill>
                  <a:schemeClr val="tx1"/>
                </a:solidFill>
                <a:latin typeface="Times New Roman" pitchFamily="18" charset="0"/>
                <a:ea typeface="標楷體" pitchFamily="65" charset="-120"/>
              </a:rPr>
              <a:t>	</a:t>
            </a:r>
            <a:r>
              <a:rPr lang="zh-TW" altLang="en-US" dirty="0" smtClean="0">
                <a:solidFill>
                  <a:schemeClr val="tx1"/>
                </a:solidFill>
                <a:latin typeface="Times New Roman" pitchFamily="18" charset="0"/>
                <a:ea typeface="標楷體" pitchFamily="65" charset="-120"/>
              </a:rPr>
              <a:t>     </a:t>
            </a:r>
            <a:r>
              <a:rPr lang="en-US" altLang="zh-TW" dirty="0" smtClean="0">
                <a:solidFill>
                  <a:schemeClr val="tx1"/>
                </a:solidFill>
                <a:latin typeface="Times New Roman" pitchFamily="18" charset="0"/>
                <a:ea typeface="標楷體" pitchFamily="65" charset="-120"/>
              </a:rPr>
              <a:t>		   </a:t>
            </a:r>
            <a:r>
              <a:rPr lang="zh-TW" altLang="en-US" dirty="0" smtClean="0">
                <a:solidFill>
                  <a:schemeClr val="tx1"/>
                </a:solidFill>
                <a:latin typeface="Times New Roman" pitchFamily="18" charset="0"/>
                <a:ea typeface="標楷體" pitchFamily="65" charset="-120"/>
              </a:rPr>
              <a:t>   選答率＝</a:t>
            </a:r>
            <a:r>
              <a:rPr lang="en-US" altLang="zh-TW" dirty="0" smtClean="0">
                <a:solidFill>
                  <a:schemeClr val="tx1"/>
                </a:solidFill>
                <a:latin typeface="Times New Roman" pitchFamily="18" charset="0"/>
                <a:ea typeface="標楷體" pitchFamily="65" charset="-120"/>
              </a:rPr>
              <a:t>.16</a:t>
            </a:r>
          </a:p>
        </p:txBody>
      </p:sp>
      <p:graphicFrame>
        <p:nvGraphicFramePr>
          <p:cNvPr id="32791" name="Group 23"/>
          <p:cNvGraphicFramePr>
            <a:graphicFrameLocks noGrp="1"/>
          </p:cNvGraphicFramePr>
          <p:nvPr/>
        </p:nvGraphicFramePr>
        <p:xfrm>
          <a:off x="611188" y="4083844"/>
          <a:ext cx="8229600" cy="639366"/>
        </p:xfrm>
        <a:graphic>
          <a:graphicData uri="http://schemas.openxmlformats.org/drawingml/2006/table">
            <a:tbl>
              <a:tblPr/>
              <a:tblGrid>
                <a:gridCol w="1290637"/>
                <a:gridCol w="1731963"/>
                <a:gridCol w="1736725"/>
                <a:gridCol w="1735137"/>
                <a:gridCol w="1735138"/>
              </a:tblGrid>
              <a:tr h="342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rPr>
                        <a:t>題號</a:t>
                      </a:r>
                      <a:endParaRPr kumimoji="1" lang="zh-TW" altLang="en-US" sz="1800" b="0" i="0" u="none" strike="noStrike" cap="none" normalizeH="0" baseline="0" dirty="0" smtClean="0">
                        <a:ln>
                          <a:noFill/>
                        </a:ln>
                        <a:solidFill>
                          <a:schemeClr val="tx1"/>
                        </a:solidFill>
                        <a:effectLst/>
                        <a:latin typeface="Arial" charset="0"/>
                        <a:ea typeface="新細明體" charset="-12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smtClean="0">
                          <a:ln>
                            <a:noFill/>
                          </a:ln>
                          <a:solidFill>
                            <a:schemeClr val="tx1"/>
                          </a:solidFill>
                          <a:effectLst/>
                          <a:latin typeface="Times New Roman" pitchFamily="18" charset="0"/>
                          <a:ea typeface="新細明體" charset="-120"/>
                          <a:cs typeface="Times New Roman" pitchFamily="18" charset="0"/>
                        </a:rPr>
                        <a:t>通過率</a:t>
                      </a:r>
                      <a:endParaRPr kumimoji="1" lang="zh-TW" altLang="en-US" sz="1800" b="0" i="0" u="none" strike="noStrike" cap="none" normalizeH="0" baseline="0" smtClean="0">
                        <a:ln>
                          <a:noFill/>
                        </a:ln>
                        <a:solidFill>
                          <a:schemeClr val="tx1"/>
                        </a:solidFill>
                        <a:effectLst/>
                        <a:latin typeface="Arial" charset="0"/>
                        <a:ea typeface="新細明體" charset="-12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rPr>
                        <a:t>鑑別度   </a:t>
                      </a:r>
                      <a:r>
                        <a:rPr kumimoji="1" lang="en-US" altLang="zh-TW" sz="1800" b="0" i="0" u="none" strike="noStrike" cap="none" normalizeH="0" baseline="0" dirty="0" smtClean="0">
                          <a:ln>
                            <a:noFill/>
                          </a:ln>
                          <a:solidFill>
                            <a:schemeClr val="tx1"/>
                          </a:solidFill>
                          <a:effectLst/>
                          <a:latin typeface="Times New Roman" pitchFamily="18" charset="0"/>
                          <a:ea typeface="新細明體" charset="-120"/>
                          <a:cs typeface="Times New Roman" pitchFamily="18" charset="0"/>
                        </a:rPr>
                        <a:t>D</a:t>
                      </a:r>
                      <a:endParaRPr kumimoji="1" lang="en-US" altLang="zh-TW" sz="1800" b="0" i="0" u="none" strike="noStrike" cap="none" normalizeH="0" baseline="0" dirty="0" smtClean="0">
                        <a:ln>
                          <a:noFill/>
                        </a:ln>
                        <a:solidFill>
                          <a:schemeClr val="tx1"/>
                        </a:solidFill>
                        <a:effectLst/>
                        <a:latin typeface="Arial" charset="0"/>
                        <a:ea typeface="新細明體" charset="-12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r>
              <a:tr h="2964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50.</a:t>
                      </a:r>
                      <a:endParaRPr kumimoji="0" lang="zh-TW"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36.108</a:t>
                      </a:r>
                      <a:endParaRPr kumimoji="0" lang="zh-TW"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偏難</a:t>
                      </a:r>
                    </a:p>
                  </a:txBody>
                  <a:tcPr marL="17780" marR="17780" marT="0" marB="0"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0.4810</a:t>
                      </a:r>
                      <a:endParaRPr kumimoji="0" lang="zh-TW" altLang="zh-TW"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endParaRPr>
                    </a:p>
                  </a:txBody>
                  <a:tcPr marL="17780" marR="17780" marT="0" marB="0"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rgbClr val="0000CC"/>
                          </a:solidFill>
                          <a:effectLst/>
                          <a:latin typeface="Times New Roman" pitchFamily="18" charset="0"/>
                          <a:ea typeface="新細明體" charset="-120"/>
                          <a:cs typeface="Times New Roman" pitchFamily="18" charset="0"/>
                        </a:rPr>
                        <a:t>佳</a:t>
                      </a:r>
                    </a:p>
                  </a:txBody>
                  <a:tcPr marL="17780" marR="17780" marT="0" marB="0"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p:cNvSpPr txBox="1">
            <a:spLocks/>
          </p:cNvSpPr>
          <p:nvPr/>
        </p:nvSpPr>
        <p:spPr>
          <a:xfrm>
            <a:off x="311700" y="1152475"/>
            <a:ext cx="8520600" cy="3416400"/>
          </a:xfrm>
          <a:prstGeom prst="rect">
            <a:avLst/>
          </a:prstGeom>
        </p:spPr>
        <p:txBody>
          <a:bodyPr/>
          <a:lstStyle/>
          <a:p>
            <a:pPr marL="457200" lvl="0" indent="-457200">
              <a:buAutoNum type="arabicPeriod"/>
            </a:pPr>
            <a:r>
              <a:rPr lang="zh-TW" altLang="en-US" sz="2000" dirty="0" smtClean="0">
                <a:solidFill>
                  <a:schemeClr val="tx1"/>
                </a:solidFill>
                <a:latin typeface="標楷體" pitchFamily="65" charset="-120"/>
                <a:ea typeface="標楷體" pitchFamily="65" charset="-120"/>
              </a:rPr>
              <a:t>教學重點：本題主要希望學生能從生活出發，學習英語並且拓展生活經驗，</a:t>
            </a:r>
            <a:r>
              <a:rPr lang="zh-TW" altLang="en-US" sz="2000" dirty="0" smtClean="0">
                <a:solidFill>
                  <a:srgbClr val="FF0000"/>
                </a:solidFill>
                <a:latin typeface="標楷體" pitchFamily="65" charset="-120"/>
                <a:ea typeface="標楷體" pitchFamily="65" charset="-120"/>
              </a:rPr>
              <a:t>了解流行文化的英語表達方式</a:t>
            </a:r>
            <a:r>
              <a:rPr lang="zh-TW" altLang="en-US" sz="2000" dirty="0" smtClean="0">
                <a:solidFill>
                  <a:schemeClr val="tx1"/>
                </a:solidFill>
                <a:latin typeface="標楷體" pitchFamily="65" charset="-120"/>
                <a:ea typeface="標楷體" pitchFamily="65" charset="-120"/>
              </a:rPr>
              <a:t>。因此學生要先讀題了解題目提問之後，才能挑選合適的答案。</a:t>
            </a:r>
            <a:endParaRPr lang="en-US" altLang="zh-TW" sz="2000" dirty="0" smtClean="0">
              <a:solidFill>
                <a:schemeClr val="tx1"/>
              </a:solidFill>
              <a:latin typeface="標楷體" pitchFamily="65" charset="-120"/>
              <a:ea typeface="標楷體" pitchFamily="65" charset="-120"/>
            </a:endParaRPr>
          </a:p>
          <a:p>
            <a:pPr marL="457200" lvl="0" indent="-457200">
              <a:buAutoNum type="arabicPeriod"/>
            </a:pPr>
            <a:r>
              <a:rPr lang="zh-TW" altLang="en-US" sz="2000" dirty="0" smtClean="0">
                <a:solidFill>
                  <a:schemeClr val="tx1"/>
                </a:solidFill>
                <a:latin typeface="標楷體" pitchFamily="65" charset="-120"/>
                <a:ea typeface="標楷體" pitchFamily="65" charset="-120"/>
              </a:rPr>
              <a:t>教學建議：除了課文文本的閱讀之外，針對五年級的學生，</a:t>
            </a:r>
            <a:r>
              <a:rPr lang="zh-TW" altLang="en-US" sz="2000" dirty="0" smtClean="0">
                <a:solidFill>
                  <a:srgbClr val="FF0000"/>
                </a:solidFill>
                <a:latin typeface="標楷體" pitchFamily="65" charset="-120"/>
                <a:ea typeface="標楷體" pitchFamily="65" charset="-120"/>
              </a:rPr>
              <a:t>老師可以提供課外的閱讀測驗讓學生接觸其他閱讀內容</a:t>
            </a:r>
            <a:r>
              <a:rPr lang="zh-TW" altLang="en-US" sz="2000" dirty="0" smtClean="0">
                <a:solidFill>
                  <a:schemeClr val="tx1"/>
                </a:solidFill>
                <a:latin typeface="標楷體" pitchFamily="65" charset="-120"/>
                <a:ea typeface="標楷體" pitchFamily="65" charset="-120"/>
              </a:rPr>
              <a:t>，如此不只讓學生有機會將學過的單字句型複習及融會貫通，也可以讓學生體會到英語閱讀的樂趣，更能培養他們在閱讀方面的信心。</a:t>
            </a:r>
            <a:endParaRPr lang="en-US" altLang="zh-TW" sz="2000" dirty="0" smtClean="0">
              <a:solidFill>
                <a:schemeClr val="tx1"/>
              </a:solidFill>
              <a:latin typeface="標楷體" pitchFamily="65" charset="-120"/>
              <a:ea typeface="標楷體" pitchFamily="65" charset="-120"/>
            </a:endParaRPr>
          </a:p>
          <a:p>
            <a:pPr marL="457200" lvl="0" indent="-457200"/>
            <a:r>
              <a:rPr lang="en-US" altLang="zh-TW" sz="2000" dirty="0" smtClean="0">
                <a:solidFill>
                  <a:schemeClr val="tx1"/>
                </a:solidFill>
                <a:latin typeface="標楷體" pitchFamily="65" charset="-120"/>
                <a:ea typeface="標楷體" pitchFamily="65" charset="-120"/>
              </a:rPr>
              <a:t>3. </a:t>
            </a:r>
            <a:r>
              <a:rPr lang="zh-TW" altLang="en-US" sz="2000" dirty="0" smtClean="0">
                <a:solidFill>
                  <a:schemeClr val="tx1"/>
                </a:solidFill>
                <a:latin typeface="標楷體" pitchFamily="65" charset="-120"/>
                <a:ea typeface="標楷體" pitchFamily="65" charset="-120"/>
              </a:rPr>
              <a:t>教學資源：老師除了運用出版商提供的閱讀測驗之外，也可上網搜尋閱讀與理解的相關資料，例如</a:t>
            </a:r>
            <a:r>
              <a:rPr lang="en-US" altLang="zh-TW" sz="2000" dirty="0" smtClean="0">
                <a:solidFill>
                  <a:schemeClr val="tx1"/>
                </a:solidFill>
                <a:latin typeface="標楷體" pitchFamily="65" charset="-120"/>
                <a:ea typeface="標楷體" pitchFamily="65" charset="-120"/>
              </a:rPr>
              <a:t>http://www.k12reader.com/subject/reading-skills/reading-comprehension/</a:t>
            </a:r>
            <a:r>
              <a:rPr lang="zh-TW" altLang="en-US" sz="2000" dirty="0" smtClean="0">
                <a:solidFill>
                  <a:srgbClr val="FF0000"/>
                </a:solidFill>
                <a:latin typeface="標楷體" pitchFamily="65" charset="-120"/>
                <a:ea typeface="標楷體" pitchFamily="65" charset="-120"/>
              </a:rPr>
              <a:t>提供免費下載閱讀教學的學習單</a:t>
            </a:r>
            <a:r>
              <a:rPr lang="zh-TW" altLang="en-US" sz="2000" dirty="0" smtClean="0">
                <a:solidFill>
                  <a:schemeClr val="tx1"/>
                </a:solidFill>
                <a:latin typeface="標楷體" pitchFamily="65" charset="-120"/>
                <a:ea typeface="標楷體" pitchFamily="65" charset="-120"/>
              </a:rPr>
              <a:t>。</a:t>
            </a:r>
            <a:endParaRPr kumimoji="0" lang="zh-TW" altLang="en-US" sz="2000" b="0" i="0" u="none" strike="noStrike" kern="0" cap="none" spc="0" normalizeH="0" baseline="0" noProof="0" dirty="0">
              <a:ln>
                <a:noFill/>
              </a:ln>
              <a:solidFill>
                <a:schemeClr val="tx1"/>
              </a:solidFill>
              <a:effectLst/>
              <a:uLnTx/>
              <a:uFillTx/>
              <a:latin typeface="標楷體" pitchFamily="65" charset="-120"/>
              <a:ea typeface="標楷體" pitchFamily="65" charset="-120"/>
              <a:cs typeface="Arial"/>
              <a:sym typeface="Arial"/>
            </a:endParaRPr>
          </a:p>
        </p:txBody>
      </p:sp>
      <p:sp>
        <p:nvSpPr>
          <p:cNvPr id="3" name="標題 1"/>
          <p:cNvSpPr txBox="1">
            <a:spLocks/>
          </p:cNvSpPr>
          <p:nvPr/>
        </p:nvSpPr>
        <p:spPr>
          <a:xfrm>
            <a:off x="311700" y="445025"/>
            <a:ext cx="8520600" cy="5727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0" cap="none" spc="0" normalizeH="0" baseline="0" noProof="0" dirty="0" smtClean="0">
                <a:ln>
                  <a:noFill/>
                </a:ln>
                <a:solidFill>
                  <a:srgbClr val="000000"/>
                </a:solidFill>
                <a:effectLst/>
                <a:uLnTx/>
                <a:uFillTx/>
                <a:latin typeface="Arial"/>
                <a:ea typeface="Arial"/>
                <a:cs typeface="Arial"/>
                <a:sym typeface="Arial"/>
              </a:rPr>
              <a:t>輔導團補救教學建議</a:t>
            </a:r>
            <a:endParaRPr kumimoji="0" lang="zh-TW" altLang="en-US"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p:txBody>
          <a:bodyPr/>
          <a:lstStyle/>
          <a:p>
            <a:r>
              <a:rPr lang="en-US" altLang="zh-TW" b="1" dirty="0" smtClean="0">
                <a:latin typeface="Times New Roman" pitchFamily="18" charset="0"/>
                <a:ea typeface="標楷體" pitchFamily="65" charset="-120"/>
                <a:cs typeface="Times New Roman" pitchFamily="18" charset="0"/>
              </a:rPr>
              <a:t>106</a:t>
            </a:r>
            <a:r>
              <a:rPr lang="zh-TW" altLang="en-US" b="1" dirty="0" smtClean="0">
                <a:latin typeface="Times New Roman" pitchFamily="18" charset="0"/>
                <a:ea typeface="標楷體" pitchFamily="65" charset="-120"/>
                <a:cs typeface="Times New Roman" pitchFamily="18" charset="0"/>
              </a:rPr>
              <a:t> </a:t>
            </a:r>
            <a:r>
              <a:rPr lang="zh-TW" altLang="en-US" b="1" dirty="0" smtClean="0">
                <a:solidFill>
                  <a:srgbClr val="0000CC"/>
                </a:solidFill>
                <a:latin typeface="Times New Roman" pitchFamily="18" charset="0"/>
                <a:ea typeface="標楷體" pitchFamily="65" charset="-120"/>
                <a:cs typeface="Times New Roman" pitchFamily="18" charset="0"/>
              </a:rPr>
              <a:t>六年級</a:t>
            </a:r>
            <a:r>
              <a:rPr lang="zh-TW" altLang="zh-TW" b="1" dirty="0" smtClean="0">
                <a:latin typeface="Times New Roman" pitchFamily="18" charset="0"/>
                <a:ea typeface="標楷體" pitchFamily="65" charset="-120"/>
                <a:cs typeface="Times New Roman" pitchFamily="18" charset="0"/>
              </a:rPr>
              <a:t>試題</a:t>
            </a:r>
            <a:r>
              <a:rPr lang="zh-TW" altLang="zh-TW" b="1" dirty="0" smtClean="0">
                <a:solidFill>
                  <a:srgbClr val="FF0066"/>
                </a:solidFill>
                <a:latin typeface="Times New Roman" pitchFamily="18" charset="0"/>
                <a:ea typeface="標楷體" pitchFamily="65" charset="-120"/>
                <a:cs typeface="Times New Roman" pitchFamily="18" charset="0"/>
              </a:rPr>
              <a:t>難易程度</a:t>
            </a:r>
            <a:r>
              <a:rPr lang="zh-TW" altLang="zh-TW" b="1" dirty="0" smtClean="0">
                <a:latin typeface="Times New Roman" pitchFamily="18" charset="0"/>
                <a:ea typeface="標楷體" pitchFamily="65" charset="-120"/>
                <a:cs typeface="Times New Roman" pitchFamily="18" charset="0"/>
              </a:rPr>
              <a:t>之等級</a:t>
            </a:r>
            <a:r>
              <a:rPr lang="en-US" altLang="zh-TW" b="1" dirty="0" smtClean="0">
                <a:latin typeface="Times New Roman" pitchFamily="18" charset="0"/>
                <a:ea typeface="標楷體" pitchFamily="65" charset="-120"/>
                <a:cs typeface="Times New Roman" pitchFamily="18" charset="0"/>
              </a:rPr>
              <a:t/>
            </a:r>
            <a:br>
              <a:rPr lang="en-US" altLang="zh-TW" b="1" dirty="0" smtClean="0">
                <a:latin typeface="Times New Roman" pitchFamily="18" charset="0"/>
                <a:ea typeface="標楷體" pitchFamily="65" charset="-120"/>
                <a:cs typeface="Times New Roman" pitchFamily="18" charset="0"/>
              </a:rPr>
            </a:br>
            <a:endParaRPr lang="zh-TW" altLang="en-US" sz="2800" dirty="0" smtClean="0">
              <a:ea typeface="標楷體" pitchFamily="65" charset="-120"/>
              <a:cs typeface="Times New Roman" pitchFamily="18" charset="0"/>
            </a:endParaRPr>
          </a:p>
        </p:txBody>
      </p:sp>
      <p:graphicFrame>
        <p:nvGraphicFramePr>
          <p:cNvPr id="29" name="表格 28"/>
          <p:cNvGraphicFramePr>
            <a:graphicFrameLocks noGrp="1"/>
          </p:cNvGraphicFramePr>
          <p:nvPr>
            <p:extLst>
              <p:ext uri="{D42A27DB-BD31-4B8C-83A1-F6EECF244321}">
                <p14:modId xmlns:p14="http://schemas.microsoft.com/office/powerpoint/2010/main" xmlns="" val="3265499083"/>
              </p:ext>
            </p:extLst>
          </p:nvPr>
        </p:nvGraphicFramePr>
        <p:xfrm>
          <a:off x="395289" y="1221581"/>
          <a:ext cx="8353425" cy="3539730"/>
        </p:xfrm>
        <a:graphic>
          <a:graphicData uri="http://schemas.openxmlformats.org/drawingml/2006/table">
            <a:tbl>
              <a:tblPr/>
              <a:tblGrid>
                <a:gridCol w="1307417"/>
                <a:gridCol w="2132229"/>
                <a:gridCol w="2249234"/>
                <a:gridCol w="1584176"/>
                <a:gridCol w="1080369"/>
              </a:tblGrid>
              <a:tr h="548723">
                <a:tc>
                  <a:txBody>
                    <a:bodyPr/>
                    <a:lstStyle/>
                    <a:p>
                      <a:pPr algn="ctr">
                        <a:spcAft>
                          <a:spcPts val="0"/>
                        </a:spcAft>
                      </a:pPr>
                      <a:r>
                        <a:rPr lang="zh-TW" sz="1800" kern="100" dirty="0">
                          <a:latin typeface="Times New Roman"/>
                          <a:ea typeface="新細明體"/>
                          <a:cs typeface="Times New Roman"/>
                        </a:rPr>
                        <a:t>極易</a:t>
                      </a:r>
                      <a:r>
                        <a:rPr lang="en-US" sz="1800" kern="100" dirty="0">
                          <a:latin typeface="Times New Roman"/>
                          <a:ea typeface="新細明體"/>
                          <a:cs typeface="Times New Roman"/>
                        </a:rPr>
                        <a:t>(P&gt;=.8)</a:t>
                      </a:r>
                      <a:endParaRPr lang="zh-TW" sz="1800" kern="100" dirty="0">
                        <a:latin typeface="Times New Roman"/>
                        <a:ea typeface="新細明體"/>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zh-TW" sz="1800" b="1" kern="100" dirty="0">
                          <a:solidFill>
                            <a:schemeClr val="tx1"/>
                          </a:solidFill>
                          <a:latin typeface="Times New Roman"/>
                          <a:ea typeface="新細明體"/>
                          <a:cs typeface="Times New Roman"/>
                        </a:rPr>
                        <a:t>偏易</a:t>
                      </a:r>
                      <a:r>
                        <a:rPr lang="en-US" sz="1800" b="1" kern="100" dirty="0">
                          <a:solidFill>
                            <a:schemeClr val="tx1"/>
                          </a:solidFill>
                          <a:latin typeface="Times New Roman"/>
                          <a:ea typeface="新細明體"/>
                          <a:cs typeface="Times New Roman"/>
                        </a:rPr>
                        <a:t>(.8&gt;P&gt;=.6)</a:t>
                      </a:r>
                      <a:endParaRPr lang="zh-TW" sz="1800" kern="100" dirty="0">
                        <a:solidFill>
                          <a:schemeClr val="tx1"/>
                        </a:solidFill>
                        <a:latin typeface="Times New Roman"/>
                        <a:ea typeface="新細明體"/>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a:latin typeface="Times New Roman"/>
                          <a:ea typeface="新細明體"/>
                          <a:cs typeface="Times New Roman"/>
                        </a:rPr>
                        <a:t>適中</a:t>
                      </a:r>
                      <a:r>
                        <a:rPr lang="en-US" sz="1800" kern="100">
                          <a:latin typeface="Times New Roman"/>
                          <a:ea typeface="新細明體"/>
                          <a:cs typeface="Times New Roman"/>
                        </a:rPr>
                        <a:t>(.6&gt;P&gt;=.4)</a:t>
                      </a:r>
                      <a:endParaRPr lang="zh-TW" sz="1800" kern="100">
                        <a:latin typeface="Times New Roman"/>
                        <a:ea typeface="新細明體"/>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a:latin typeface="Times New Roman"/>
                          <a:ea typeface="新細明體"/>
                          <a:cs typeface="Times New Roman"/>
                        </a:rPr>
                        <a:t>偏難</a:t>
                      </a:r>
                      <a:r>
                        <a:rPr lang="en-US" sz="1800" kern="100">
                          <a:latin typeface="Times New Roman"/>
                          <a:ea typeface="新細明體"/>
                          <a:cs typeface="Times New Roman"/>
                        </a:rPr>
                        <a:t>(.4&gt;P&gt;=.2)</a:t>
                      </a:r>
                      <a:endParaRPr lang="zh-TW" sz="1800" kern="100">
                        <a:latin typeface="Times New Roman"/>
                        <a:ea typeface="新細明體"/>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a:latin typeface="Times New Roman"/>
                          <a:ea typeface="新細明體"/>
                          <a:cs typeface="Times New Roman"/>
                        </a:rPr>
                        <a:t>極難</a:t>
                      </a:r>
                      <a:r>
                        <a:rPr lang="en-US" sz="1800" kern="100">
                          <a:latin typeface="Times New Roman"/>
                          <a:ea typeface="新細明體"/>
                          <a:cs typeface="Times New Roman"/>
                        </a:rPr>
                        <a:t>(P&lt;.2)</a:t>
                      </a:r>
                      <a:endParaRPr lang="zh-TW" sz="1800" kern="100">
                        <a:latin typeface="Times New Roman"/>
                        <a:ea typeface="新細明體"/>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442284">
                <a:tc>
                  <a:txBody>
                    <a:bodyPr/>
                    <a:lstStyle/>
                    <a:p>
                      <a:r>
                        <a:rPr lang="en-US" altLang="zh-TW" sz="1600" dirty="0" smtClean="0">
                          <a:latin typeface="Times New Roman" panose="02020603050405020304" pitchFamily="18" charset="0"/>
                          <a:cs typeface="Times New Roman" panose="02020603050405020304" pitchFamily="18" charset="0"/>
                        </a:rPr>
                        <a:t>4</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7</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8</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9</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10</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13</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14</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15</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21</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27</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30</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40</a:t>
                      </a:r>
                      <a:endParaRPr lang="zh-TW" altLang="en-US" sz="1600" dirty="0">
                        <a:latin typeface="Times New Roman" panose="02020603050405020304" pitchFamily="18" charset="0"/>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r>
                        <a:rPr lang="en-US" altLang="zh-TW" sz="1600" dirty="0" smtClean="0">
                          <a:latin typeface="Times New Roman" panose="02020603050405020304" pitchFamily="18" charset="0"/>
                          <a:cs typeface="Times New Roman" panose="02020603050405020304" pitchFamily="18" charset="0"/>
                        </a:rPr>
                        <a:t>1</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2</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3</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6</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12</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16</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17</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18</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19</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22</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23</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24</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26</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28</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31</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33</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34</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37</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38</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41</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42</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44</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46</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50</a:t>
                      </a:r>
                      <a:endParaRPr lang="zh-TW" altLang="en-US" sz="1600" dirty="0">
                        <a:latin typeface="Times New Roman" panose="02020603050405020304" pitchFamily="18" charset="0"/>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r>
                        <a:rPr lang="en-US" altLang="zh-TW" sz="1600" dirty="0" smtClean="0">
                          <a:latin typeface="Times New Roman" panose="02020603050405020304" pitchFamily="18" charset="0"/>
                          <a:cs typeface="Times New Roman" panose="02020603050405020304" pitchFamily="18" charset="0"/>
                        </a:rPr>
                        <a:t>5</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11</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29</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32</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35</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36</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39</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43</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45</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47</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48</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49</a:t>
                      </a:r>
                      <a:endParaRPr lang="zh-TW" altLang="en-US" sz="1600" dirty="0">
                        <a:latin typeface="Times New Roman" panose="02020603050405020304" pitchFamily="18" charset="0"/>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r>
                        <a:rPr lang="en-US" altLang="zh-TW" sz="1600" dirty="0" smtClean="0">
                          <a:latin typeface="Times New Roman" panose="02020603050405020304" pitchFamily="18" charset="0"/>
                          <a:cs typeface="Times New Roman" panose="02020603050405020304" pitchFamily="18" charset="0"/>
                        </a:rPr>
                        <a:t>20</a:t>
                      </a:r>
                      <a:r>
                        <a:rPr lang="zh-TW" altLang="en-US" sz="1600" dirty="0" smtClean="0">
                          <a:latin typeface="Times New Roman" panose="02020603050405020304" pitchFamily="18" charset="0"/>
                          <a:cs typeface="Times New Roman" panose="02020603050405020304" pitchFamily="18" charset="0"/>
                        </a:rPr>
                        <a:t>、</a:t>
                      </a:r>
                      <a:r>
                        <a:rPr lang="en-US" altLang="zh-TW" sz="1600" dirty="0" smtClean="0">
                          <a:latin typeface="Times New Roman" panose="02020603050405020304" pitchFamily="18" charset="0"/>
                          <a:cs typeface="Times New Roman" panose="02020603050405020304" pitchFamily="18" charset="0"/>
                        </a:rPr>
                        <a:t>25</a:t>
                      </a:r>
                      <a:endParaRPr lang="zh-TW" altLang="en-US" sz="1600" dirty="0">
                        <a:latin typeface="Times New Roman" panose="02020603050405020304" pitchFamily="18" charset="0"/>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endParaRPr lang="en-US" sz="1800" kern="100" dirty="0">
                        <a:latin typeface="Times New Roman" panose="02020603050405020304" pitchFamily="18" charset="0"/>
                        <a:ea typeface="新細明體"/>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548723">
                <a:tc>
                  <a:txBody>
                    <a:bodyPr/>
                    <a:lstStyle/>
                    <a:p>
                      <a:pPr algn="ctr">
                        <a:spcAft>
                          <a:spcPts val="0"/>
                        </a:spcAft>
                      </a:pPr>
                      <a:r>
                        <a:rPr lang="en-US" sz="1800" kern="100" dirty="0" smtClean="0">
                          <a:latin typeface="Times New Roman" panose="02020603050405020304" pitchFamily="18" charset="0"/>
                          <a:ea typeface="新細明體"/>
                          <a:cs typeface="Times New Roman" panose="02020603050405020304" pitchFamily="18" charset="0"/>
                        </a:rPr>
                        <a:t>1</a:t>
                      </a:r>
                      <a:r>
                        <a:rPr lang="en-US" altLang="zh-TW" sz="1800" kern="100" dirty="0" smtClean="0">
                          <a:latin typeface="Times New Roman" panose="02020603050405020304" pitchFamily="18" charset="0"/>
                          <a:ea typeface="新細明體"/>
                          <a:cs typeface="Times New Roman" panose="02020603050405020304" pitchFamily="18" charset="0"/>
                        </a:rPr>
                        <a:t>2</a:t>
                      </a:r>
                      <a:r>
                        <a:rPr lang="zh-TW" sz="1800" kern="100" dirty="0" smtClean="0">
                          <a:latin typeface="Times New Roman" panose="02020603050405020304" pitchFamily="18" charset="0"/>
                          <a:ea typeface="新細明體"/>
                          <a:cs typeface="Times New Roman" panose="02020603050405020304" pitchFamily="18" charset="0"/>
                        </a:rPr>
                        <a:t>題</a:t>
                      </a:r>
                      <a:r>
                        <a:rPr lang="en-US" sz="1800" kern="100" dirty="0" smtClean="0">
                          <a:latin typeface="Times New Roman" panose="02020603050405020304" pitchFamily="18" charset="0"/>
                          <a:ea typeface="新細明體"/>
                          <a:cs typeface="Times New Roman" panose="02020603050405020304" pitchFamily="18" charset="0"/>
                        </a:rPr>
                        <a:t> </a:t>
                      </a:r>
                      <a:r>
                        <a:rPr lang="en-US" sz="1800" kern="100" dirty="0">
                          <a:latin typeface="Times New Roman" panose="02020603050405020304" pitchFamily="18" charset="0"/>
                          <a:ea typeface="新細明體"/>
                          <a:cs typeface="Times New Roman" panose="02020603050405020304" pitchFamily="18" charset="0"/>
                        </a:rPr>
                        <a:t>(</a:t>
                      </a:r>
                      <a:r>
                        <a:rPr lang="en-US" sz="1800" kern="100" dirty="0" smtClean="0">
                          <a:latin typeface="Times New Roman" panose="02020603050405020304" pitchFamily="18" charset="0"/>
                          <a:ea typeface="新細明體"/>
                          <a:cs typeface="Times New Roman" panose="02020603050405020304" pitchFamily="18" charset="0"/>
                        </a:rPr>
                        <a:t>2</a:t>
                      </a:r>
                      <a:r>
                        <a:rPr lang="en-US" altLang="zh-TW" sz="1800" kern="100" dirty="0" smtClean="0">
                          <a:latin typeface="Times New Roman" panose="02020603050405020304" pitchFamily="18" charset="0"/>
                          <a:ea typeface="新細明體"/>
                          <a:cs typeface="Times New Roman" panose="02020603050405020304" pitchFamily="18" charset="0"/>
                        </a:rPr>
                        <a:t>4</a:t>
                      </a:r>
                      <a:r>
                        <a:rPr lang="en-US" sz="1800" kern="100" dirty="0" smtClean="0">
                          <a:latin typeface="Times New Roman" panose="02020603050405020304" pitchFamily="18" charset="0"/>
                          <a:ea typeface="新細明體"/>
                          <a:cs typeface="Times New Roman" panose="02020603050405020304" pitchFamily="18" charset="0"/>
                        </a:rPr>
                        <a:t>%)</a:t>
                      </a:r>
                      <a:endParaRPr lang="zh-TW" sz="1800" kern="100" dirty="0">
                        <a:latin typeface="Times New Roman" panose="02020603050405020304" pitchFamily="18" charset="0"/>
                        <a:ea typeface="新細明體"/>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r>
                        <a:rPr lang="en-US" sz="1800" b="0" kern="100" dirty="0" smtClean="0">
                          <a:solidFill>
                            <a:schemeClr val="tx1"/>
                          </a:solidFill>
                          <a:latin typeface="Times New Roman" panose="02020603050405020304" pitchFamily="18" charset="0"/>
                          <a:ea typeface="新細明體"/>
                          <a:cs typeface="Times New Roman" panose="02020603050405020304" pitchFamily="18" charset="0"/>
                        </a:rPr>
                        <a:t>2</a:t>
                      </a:r>
                      <a:r>
                        <a:rPr lang="en-US" altLang="zh-TW" sz="1800" b="0" kern="100" dirty="0" smtClean="0">
                          <a:solidFill>
                            <a:schemeClr val="tx1"/>
                          </a:solidFill>
                          <a:latin typeface="Times New Roman" panose="02020603050405020304" pitchFamily="18" charset="0"/>
                          <a:ea typeface="新細明體"/>
                          <a:cs typeface="Times New Roman" panose="02020603050405020304" pitchFamily="18" charset="0"/>
                        </a:rPr>
                        <a:t>4</a:t>
                      </a:r>
                      <a:r>
                        <a:rPr lang="zh-TW" sz="1800" b="0" kern="100" dirty="0" smtClean="0">
                          <a:solidFill>
                            <a:schemeClr val="tx1"/>
                          </a:solidFill>
                          <a:latin typeface="Times New Roman" panose="02020603050405020304" pitchFamily="18" charset="0"/>
                          <a:ea typeface="新細明體"/>
                          <a:cs typeface="Times New Roman" panose="02020603050405020304" pitchFamily="18" charset="0"/>
                        </a:rPr>
                        <a:t>題 </a:t>
                      </a:r>
                      <a:r>
                        <a:rPr lang="en-US" sz="1800" b="0" kern="100" dirty="0">
                          <a:solidFill>
                            <a:schemeClr val="tx1"/>
                          </a:solidFill>
                          <a:latin typeface="Times New Roman" panose="02020603050405020304" pitchFamily="18" charset="0"/>
                          <a:ea typeface="新細明體"/>
                          <a:cs typeface="Times New Roman" panose="02020603050405020304" pitchFamily="18" charset="0"/>
                        </a:rPr>
                        <a:t>(</a:t>
                      </a:r>
                      <a:r>
                        <a:rPr lang="en-US" sz="1800" b="0" kern="100" dirty="0" smtClean="0">
                          <a:solidFill>
                            <a:schemeClr val="tx1"/>
                          </a:solidFill>
                          <a:latin typeface="Times New Roman" panose="02020603050405020304" pitchFamily="18" charset="0"/>
                          <a:ea typeface="新細明體"/>
                          <a:cs typeface="Times New Roman" panose="02020603050405020304" pitchFamily="18" charset="0"/>
                        </a:rPr>
                        <a:t>4</a:t>
                      </a:r>
                      <a:r>
                        <a:rPr lang="en-US" altLang="zh-TW" sz="1800" b="0" kern="100" dirty="0" smtClean="0">
                          <a:solidFill>
                            <a:schemeClr val="tx1"/>
                          </a:solidFill>
                          <a:latin typeface="Times New Roman" panose="02020603050405020304" pitchFamily="18" charset="0"/>
                          <a:ea typeface="新細明體"/>
                          <a:cs typeface="Times New Roman" panose="02020603050405020304" pitchFamily="18" charset="0"/>
                        </a:rPr>
                        <a:t>8</a:t>
                      </a:r>
                      <a:r>
                        <a:rPr lang="en-US" sz="1800" b="0" kern="100" dirty="0" smtClean="0">
                          <a:solidFill>
                            <a:schemeClr val="tx1"/>
                          </a:solidFill>
                          <a:latin typeface="Times New Roman" panose="02020603050405020304" pitchFamily="18" charset="0"/>
                          <a:ea typeface="新細明體"/>
                          <a:cs typeface="Times New Roman" panose="02020603050405020304" pitchFamily="18" charset="0"/>
                        </a:rPr>
                        <a:t>%)</a:t>
                      </a:r>
                      <a:endParaRPr lang="zh-TW" sz="1800" b="0" kern="100" dirty="0">
                        <a:solidFill>
                          <a:schemeClr val="tx1"/>
                        </a:solidFill>
                        <a:latin typeface="Times New Roman" panose="02020603050405020304" pitchFamily="18" charset="0"/>
                        <a:ea typeface="新細明體"/>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r>
                        <a:rPr lang="en-US" sz="1800" b="0" kern="100" dirty="0" smtClean="0">
                          <a:solidFill>
                            <a:schemeClr val="tx1"/>
                          </a:solidFill>
                          <a:latin typeface="Times New Roman" panose="02020603050405020304" pitchFamily="18" charset="0"/>
                          <a:ea typeface="新細明體"/>
                          <a:cs typeface="Times New Roman" panose="02020603050405020304" pitchFamily="18" charset="0"/>
                        </a:rPr>
                        <a:t>1</a:t>
                      </a:r>
                      <a:r>
                        <a:rPr lang="en-US" altLang="zh-TW" sz="1800" b="0" kern="100" dirty="0" smtClean="0">
                          <a:solidFill>
                            <a:schemeClr val="tx1"/>
                          </a:solidFill>
                          <a:latin typeface="Times New Roman" panose="02020603050405020304" pitchFamily="18" charset="0"/>
                          <a:ea typeface="新細明體"/>
                          <a:cs typeface="Times New Roman" panose="02020603050405020304" pitchFamily="18" charset="0"/>
                        </a:rPr>
                        <a:t>2</a:t>
                      </a:r>
                      <a:r>
                        <a:rPr lang="zh-TW" sz="1800" b="0" kern="100" dirty="0" smtClean="0">
                          <a:solidFill>
                            <a:schemeClr val="tx1"/>
                          </a:solidFill>
                          <a:latin typeface="Times New Roman" panose="02020603050405020304" pitchFamily="18" charset="0"/>
                          <a:ea typeface="新細明體"/>
                          <a:cs typeface="Times New Roman" panose="02020603050405020304" pitchFamily="18" charset="0"/>
                        </a:rPr>
                        <a:t>題</a:t>
                      </a:r>
                      <a:r>
                        <a:rPr lang="en-US" sz="1800" b="0" kern="100" dirty="0" smtClean="0">
                          <a:solidFill>
                            <a:schemeClr val="tx1"/>
                          </a:solidFill>
                          <a:latin typeface="Times New Roman" panose="02020603050405020304" pitchFamily="18" charset="0"/>
                          <a:ea typeface="新細明體"/>
                          <a:cs typeface="Times New Roman" panose="02020603050405020304" pitchFamily="18" charset="0"/>
                        </a:rPr>
                        <a:t> (</a:t>
                      </a:r>
                      <a:r>
                        <a:rPr lang="en-US" altLang="zh-TW" sz="1800" b="0" kern="100" dirty="0" smtClean="0">
                          <a:solidFill>
                            <a:schemeClr val="tx1"/>
                          </a:solidFill>
                          <a:latin typeface="Times New Roman" panose="02020603050405020304" pitchFamily="18" charset="0"/>
                          <a:ea typeface="新細明體"/>
                          <a:cs typeface="Times New Roman" panose="02020603050405020304" pitchFamily="18" charset="0"/>
                        </a:rPr>
                        <a:t>24</a:t>
                      </a:r>
                      <a:r>
                        <a:rPr lang="en-US" sz="1800" b="0" kern="100" dirty="0" smtClean="0">
                          <a:solidFill>
                            <a:schemeClr val="tx1"/>
                          </a:solidFill>
                          <a:latin typeface="Times New Roman" panose="02020603050405020304" pitchFamily="18" charset="0"/>
                          <a:ea typeface="新細明體"/>
                          <a:cs typeface="Times New Roman" panose="02020603050405020304" pitchFamily="18" charset="0"/>
                        </a:rPr>
                        <a:t>%)</a:t>
                      </a:r>
                      <a:endParaRPr lang="zh-TW" sz="1800" b="0" kern="100" dirty="0">
                        <a:solidFill>
                          <a:schemeClr val="tx1"/>
                        </a:solidFill>
                        <a:latin typeface="Times New Roman" panose="02020603050405020304" pitchFamily="18" charset="0"/>
                        <a:ea typeface="新細明體"/>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r>
                        <a:rPr lang="en-US" altLang="zh-TW" sz="1800" kern="100" dirty="0">
                          <a:latin typeface="Times New Roman" panose="02020603050405020304" pitchFamily="18" charset="0"/>
                          <a:ea typeface="新細明體"/>
                          <a:cs typeface="Times New Roman" panose="02020603050405020304" pitchFamily="18" charset="0"/>
                        </a:rPr>
                        <a:t>2</a:t>
                      </a:r>
                      <a:r>
                        <a:rPr lang="zh-TW" sz="1800" kern="100" dirty="0" smtClean="0">
                          <a:latin typeface="Times New Roman" panose="02020603050405020304" pitchFamily="18" charset="0"/>
                          <a:ea typeface="新細明體"/>
                          <a:cs typeface="Times New Roman" panose="02020603050405020304" pitchFamily="18" charset="0"/>
                        </a:rPr>
                        <a:t>題 </a:t>
                      </a:r>
                      <a:r>
                        <a:rPr lang="en-US" sz="1800" kern="100" dirty="0" smtClean="0">
                          <a:latin typeface="Times New Roman" panose="02020603050405020304" pitchFamily="18" charset="0"/>
                          <a:ea typeface="新細明體"/>
                          <a:cs typeface="Times New Roman" panose="02020603050405020304" pitchFamily="18" charset="0"/>
                        </a:rPr>
                        <a:t>(</a:t>
                      </a:r>
                      <a:r>
                        <a:rPr lang="en-US" altLang="zh-TW" sz="1800" kern="100" dirty="0" smtClean="0">
                          <a:latin typeface="Times New Roman" panose="02020603050405020304" pitchFamily="18" charset="0"/>
                          <a:ea typeface="新細明體"/>
                          <a:cs typeface="Times New Roman" panose="02020603050405020304" pitchFamily="18" charset="0"/>
                        </a:rPr>
                        <a:t>4</a:t>
                      </a:r>
                      <a:r>
                        <a:rPr lang="en-US" sz="1800" kern="100" dirty="0" smtClean="0">
                          <a:latin typeface="Times New Roman" panose="02020603050405020304" pitchFamily="18" charset="0"/>
                          <a:ea typeface="新細明體"/>
                          <a:cs typeface="Times New Roman" panose="02020603050405020304" pitchFamily="18" charset="0"/>
                        </a:rPr>
                        <a:t>%)</a:t>
                      </a:r>
                      <a:endParaRPr lang="zh-TW" sz="1800" kern="100" dirty="0">
                        <a:latin typeface="Times New Roman" panose="02020603050405020304" pitchFamily="18" charset="0"/>
                        <a:ea typeface="新細明體"/>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latin typeface="Times New Roman" panose="02020603050405020304" pitchFamily="18" charset="0"/>
                          <a:ea typeface="新細明體"/>
                          <a:cs typeface="Times New Roman" panose="02020603050405020304" pitchFamily="18" charset="0"/>
                        </a:rPr>
                        <a:t>0</a:t>
                      </a:r>
                      <a:r>
                        <a:rPr lang="zh-TW" sz="1800" kern="100" dirty="0">
                          <a:latin typeface="Times New Roman" panose="02020603050405020304" pitchFamily="18" charset="0"/>
                          <a:ea typeface="新細明體"/>
                          <a:cs typeface="Times New Roman" panose="02020603050405020304" pitchFamily="18" charset="0"/>
                        </a:rPr>
                        <a:t>題</a:t>
                      </a:r>
                      <a:r>
                        <a:rPr lang="en-US" sz="1800" kern="100" dirty="0">
                          <a:latin typeface="Times New Roman" panose="02020603050405020304" pitchFamily="18" charset="0"/>
                          <a:ea typeface="新細明體"/>
                          <a:cs typeface="Times New Roman" panose="02020603050405020304" pitchFamily="18" charset="0"/>
                        </a:rPr>
                        <a:t>(%)</a:t>
                      </a:r>
                      <a:endParaRPr lang="zh-TW" sz="1800" kern="100" dirty="0">
                        <a:latin typeface="Times New Roman" panose="02020603050405020304" pitchFamily="18" charset="0"/>
                        <a:ea typeface="新細明體"/>
                        <a:cs typeface="Times New Roman" panose="02020603050405020304" pitchFamily="18" charset="0"/>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Shape 74"/>
          <p:cNvSpPr txBox="1">
            <a:spLocks noGrp="1"/>
          </p:cNvSpPr>
          <p:nvPr>
            <p:ph type="body" idx="1"/>
          </p:nvPr>
        </p:nvSpPr>
        <p:spPr>
          <a:xfrm>
            <a:off x="357158" y="285734"/>
            <a:ext cx="3571900" cy="4429156"/>
          </a:xfrm>
          <a:prstGeom prst="rect">
            <a:avLst/>
          </a:prstGeom>
        </p:spPr>
        <p:txBody>
          <a:bodyPr wrap="square" lIns="91425" tIns="91425" rIns="91425" bIns="91425" anchor="t" anchorCtr="0">
            <a:noAutofit/>
          </a:bodyPr>
          <a:lstStyle/>
          <a:p>
            <a:pPr lvl="0" rtl="0">
              <a:lnSpc>
                <a:spcPct val="100000"/>
              </a:lnSpc>
              <a:spcBef>
                <a:spcPts val="0"/>
              </a:spcBef>
              <a:spcAft>
                <a:spcPts val="0"/>
              </a:spcAft>
              <a:buClr>
                <a:schemeClr val="dk1"/>
              </a:buClr>
              <a:buSzPct val="39285"/>
              <a:buFont typeface="Arial"/>
              <a:buNone/>
            </a:pPr>
            <a:r>
              <a:rPr lang="zh-TW" sz="3600" dirty="0">
                <a:solidFill>
                  <a:schemeClr val="dk1"/>
                </a:solidFill>
                <a:latin typeface="標楷體" pitchFamily="65" charset="-120"/>
                <a:ea typeface="標楷體" pitchFamily="65" charset="-120"/>
              </a:rPr>
              <a:t>進度來不及？怎麼還有時間複習？　</a:t>
            </a:r>
            <a:endParaRPr lang="en-US" altLang="zh-TW" sz="3600" dirty="0" smtClean="0">
              <a:solidFill>
                <a:schemeClr val="dk1"/>
              </a:solidFill>
              <a:latin typeface="標楷體" pitchFamily="65" charset="-120"/>
              <a:ea typeface="標楷體" pitchFamily="65" charset="-120"/>
            </a:endParaRPr>
          </a:p>
          <a:p>
            <a:pPr lvl="0" rtl="0">
              <a:lnSpc>
                <a:spcPct val="100000"/>
              </a:lnSpc>
              <a:spcBef>
                <a:spcPts val="0"/>
              </a:spcBef>
              <a:spcAft>
                <a:spcPts val="0"/>
              </a:spcAft>
              <a:buClr>
                <a:schemeClr val="dk1"/>
              </a:buClr>
              <a:buSzPct val="39285"/>
              <a:buFont typeface="Arial"/>
              <a:buNone/>
            </a:pPr>
            <a:endParaRPr lang="en-US" altLang="zh-TW" sz="3600" dirty="0" smtClean="0">
              <a:solidFill>
                <a:schemeClr val="dk1"/>
              </a:solidFill>
              <a:latin typeface="標楷體" pitchFamily="65" charset="-120"/>
              <a:ea typeface="標楷體" pitchFamily="65" charset="-120"/>
            </a:endParaRPr>
          </a:p>
          <a:p>
            <a:pPr lvl="0" rtl="0">
              <a:lnSpc>
                <a:spcPct val="100000"/>
              </a:lnSpc>
              <a:spcBef>
                <a:spcPts val="0"/>
              </a:spcBef>
              <a:spcAft>
                <a:spcPts val="0"/>
              </a:spcAft>
              <a:buClr>
                <a:schemeClr val="dk1"/>
              </a:buClr>
              <a:buSzPct val="39285"/>
              <a:buFont typeface="Arial"/>
              <a:buNone/>
            </a:pPr>
            <a:r>
              <a:rPr lang="zh-TW" sz="3600" dirty="0" smtClean="0">
                <a:solidFill>
                  <a:schemeClr val="dk1"/>
                </a:solidFill>
                <a:latin typeface="標楷體" pitchFamily="65" charset="-120"/>
                <a:ea typeface="標楷體" pitchFamily="65" charset="-120"/>
              </a:rPr>
              <a:t>文章</a:t>
            </a:r>
            <a:r>
              <a:rPr lang="zh-TW" sz="3600" dirty="0">
                <a:solidFill>
                  <a:schemeClr val="dk1"/>
                </a:solidFill>
                <a:latin typeface="標楷體" pitchFamily="65" charset="-120"/>
                <a:ea typeface="標楷體" pitchFamily="65" charset="-120"/>
              </a:rPr>
              <a:t>太長，學生看不懂</a:t>
            </a:r>
            <a:r>
              <a:rPr lang="zh-TW" sz="3600" dirty="0" smtClean="0">
                <a:solidFill>
                  <a:schemeClr val="dk1"/>
                </a:solidFill>
                <a:latin typeface="標楷體" pitchFamily="65" charset="-120"/>
                <a:ea typeface="標楷體" pitchFamily="65" charset="-120"/>
              </a:rPr>
              <a:t>。</a:t>
            </a:r>
            <a:endParaRPr lang="en-US" altLang="zh-TW" sz="3600" dirty="0" smtClean="0">
              <a:solidFill>
                <a:schemeClr val="dk1"/>
              </a:solidFill>
              <a:latin typeface="標楷體" pitchFamily="65" charset="-120"/>
              <a:ea typeface="標楷體" pitchFamily="65" charset="-120"/>
            </a:endParaRPr>
          </a:p>
          <a:p>
            <a:pPr lvl="0" rtl="0">
              <a:lnSpc>
                <a:spcPct val="100000"/>
              </a:lnSpc>
              <a:spcBef>
                <a:spcPts val="0"/>
              </a:spcBef>
              <a:spcAft>
                <a:spcPts val="0"/>
              </a:spcAft>
              <a:buClr>
                <a:schemeClr val="dk1"/>
              </a:buClr>
              <a:buSzPct val="39285"/>
              <a:buFont typeface="Arial"/>
              <a:buNone/>
            </a:pPr>
            <a:endParaRPr lang="en-US" altLang="zh-TW" sz="3600" dirty="0">
              <a:solidFill>
                <a:schemeClr val="dk1"/>
              </a:solidFill>
              <a:latin typeface="標楷體" pitchFamily="65" charset="-120"/>
              <a:ea typeface="標楷體" pitchFamily="65" charset="-120"/>
            </a:endParaRPr>
          </a:p>
          <a:p>
            <a:pPr>
              <a:lnSpc>
                <a:spcPct val="100000"/>
              </a:lnSpc>
              <a:spcAft>
                <a:spcPts val="0"/>
              </a:spcAft>
              <a:buClr>
                <a:schemeClr val="dk1"/>
              </a:buClr>
              <a:buSzPct val="39285"/>
              <a:buNone/>
            </a:pPr>
            <a:r>
              <a:rPr lang="zh-TW" altLang="zh-TW" sz="3600" dirty="0">
                <a:solidFill>
                  <a:schemeClr val="tx1"/>
                </a:solidFill>
                <a:latin typeface="標楷體" pitchFamily="65" charset="-120"/>
                <a:ea typeface="標楷體" pitchFamily="65" charset="-120"/>
              </a:rPr>
              <a:t>只做學校模擬考2次?</a:t>
            </a:r>
          </a:p>
          <a:p>
            <a:pPr lvl="0" rtl="0">
              <a:lnSpc>
                <a:spcPct val="100000"/>
              </a:lnSpc>
              <a:spcBef>
                <a:spcPts val="0"/>
              </a:spcBef>
              <a:spcAft>
                <a:spcPts val="0"/>
              </a:spcAft>
              <a:buClr>
                <a:schemeClr val="dk1"/>
              </a:buClr>
              <a:buSzPct val="39285"/>
              <a:buFont typeface="Arial"/>
              <a:buNone/>
            </a:pPr>
            <a:endParaRPr lang="zh-TW" sz="3600" dirty="0">
              <a:solidFill>
                <a:schemeClr val="dk1"/>
              </a:solidFill>
              <a:latin typeface="標楷體" pitchFamily="65" charset="-120"/>
              <a:ea typeface="標楷體" pitchFamily="65" charset="-120"/>
            </a:endParaRPr>
          </a:p>
        </p:txBody>
      </p:sp>
      <p:pic>
        <p:nvPicPr>
          <p:cNvPr id="5" name="圖片 4" descr="1497481919147.jpg"/>
          <p:cNvPicPr>
            <a:picLocks noChangeAspect="1"/>
          </p:cNvPicPr>
          <p:nvPr/>
        </p:nvPicPr>
        <p:blipFill>
          <a:blip r:embed="rId3"/>
          <a:stretch>
            <a:fillRect/>
          </a:stretch>
        </p:blipFill>
        <p:spPr>
          <a:xfrm>
            <a:off x="4572000" y="104374"/>
            <a:ext cx="4000528" cy="50391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4">
                                            <p:txEl>
                                              <p:pRg st="0" end="0"/>
                                            </p:txEl>
                                          </p:spTgt>
                                        </p:tgtEl>
                                      </p:cBhvr>
                                      <p:by x="130000" y="130000"/>
                                    </p:animScale>
                                  </p:childTnLst>
                                </p:cTn>
                              </p:par>
                              <p:par>
                                <p:cTn id="7" presetID="6" presetClass="emph" presetSubtype="0" fill="hold" nodeType="withEffect">
                                  <p:stCondLst>
                                    <p:cond delay="0"/>
                                  </p:stCondLst>
                                  <p:childTnLst>
                                    <p:animScale>
                                      <p:cBhvr>
                                        <p:cTn id="8" dur="2000" fill="hold"/>
                                        <p:tgtEl>
                                          <p:spTgt spid="74">
                                            <p:txEl>
                                              <p:pRg st="2" end="2"/>
                                            </p:txEl>
                                          </p:spTgt>
                                        </p:tgtEl>
                                      </p:cBhvr>
                                      <p:by x="130000" y="130000"/>
                                    </p:animScale>
                                  </p:childTnLst>
                                </p:cTn>
                              </p:par>
                              <p:par>
                                <p:cTn id="9" presetID="6" presetClass="emph" presetSubtype="0" fill="hold" nodeType="withEffect">
                                  <p:stCondLst>
                                    <p:cond delay="0"/>
                                  </p:stCondLst>
                                  <p:childTnLst>
                                    <p:animScale>
                                      <p:cBhvr>
                                        <p:cTn id="10" dur="2000" fill="hold"/>
                                        <p:tgtEl>
                                          <p:spTgt spid="74">
                                            <p:txEl>
                                              <p:pRg st="4" end="4"/>
                                            </p:txEl>
                                          </p:spTgt>
                                        </p:tgtEl>
                                      </p:cBhvr>
                                      <p:by x="130000" y="130000"/>
                                    </p:animScale>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457200" y="-128587"/>
            <a:ext cx="8229600" cy="789385"/>
          </a:xfrm>
        </p:spPr>
        <p:txBody>
          <a:bodyPr/>
          <a:lstStyle/>
          <a:p>
            <a:pPr eaLnBrk="1" hangingPunct="1"/>
            <a:r>
              <a:rPr lang="en-US" altLang="zh-TW" b="1" dirty="0" smtClean="0">
                <a:solidFill>
                  <a:srgbClr val="0000CC"/>
                </a:solidFill>
                <a:latin typeface="Times New Roman" pitchFamily="18" charset="0"/>
                <a:ea typeface="標楷體" pitchFamily="65" charset="-120"/>
              </a:rPr>
              <a:t>6</a:t>
            </a:r>
            <a:r>
              <a:rPr lang="zh-TW" altLang="en-US" b="1" dirty="0" smtClean="0">
                <a:solidFill>
                  <a:srgbClr val="0000CC"/>
                </a:solidFill>
                <a:latin typeface="Times New Roman" pitchFamily="18" charset="0"/>
                <a:ea typeface="標楷體" pitchFamily="65" charset="-120"/>
              </a:rPr>
              <a:t>年級  </a:t>
            </a:r>
            <a:r>
              <a:rPr lang="zh-TW" altLang="en-US" b="1" dirty="0" smtClean="0">
                <a:solidFill>
                  <a:schemeClr val="accent4"/>
                </a:solidFill>
                <a:ea typeface="標楷體" pitchFamily="65" charset="-120"/>
              </a:rPr>
              <a:t>偏難   試題</a:t>
            </a:r>
          </a:p>
        </p:txBody>
      </p:sp>
      <p:sp>
        <p:nvSpPr>
          <p:cNvPr id="58371" name="Rectangle 3"/>
          <p:cNvSpPr>
            <a:spLocks noGrp="1" noChangeArrowheads="1"/>
          </p:cNvSpPr>
          <p:nvPr>
            <p:ph type="body" idx="4294967295"/>
          </p:nvPr>
        </p:nvSpPr>
        <p:spPr>
          <a:xfrm>
            <a:off x="179388" y="519113"/>
            <a:ext cx="8640762" cy="3456385"/>
          </a:xfrm>
        </p:spPr>
        <p:txBody>
          <a:bodyPr/>
          <a:lstStyle/>
          <a:p>
            <a:pPr marL="609600" indent="-609600" eaLnBrk="1" hangingPunct="1">
              <a:buFontTx/>
              <a:buNone/>
              <a:defRPr/>
            </a:pPr>
            <a:r>
              <a:rPr lang="zh-TW" altLang="en-US" sz="2800" b="1" dirty="0" smtClean="0">
                <a:solidFill>
                  <a:srgbClr val="0000CC"/>
                </a:solidFill>
                <a:latin typeface="Times New Roman" pitchFamily="18" charset="0"/>
                <a:ea typeface="標楷體" pitchFamily="65" charset="-120"/>
              </a:rPr>
              <a:t>第四大題：聽辨簡易句型並回答問題</a:t>
            </a:r>
            <a:endParaRPr lang="en-US" altLang="zh-TW" sz="2800" b="1" dirty="0" smtClean="0">
              <a:solidFill>
                <a:srgbClr val="0000CC"/>
              </a:solidFill>
              <a:latin typeface="Times New Roman" pitchFamily="18" charset="0"/>
              <a:ea typeface="標楷體" pitchFamily="65" charset="-120"/>
            </a:endParaRPr>
          </a:p>
          <a:p>
            <a:pPr marL="609600" indent="-609600" eaLnBrk="1" hangingPunct="1">
              <a:buFontTx/>
              <a:buNone/>
              <a:defRPr/>
            </a:pPr>
            <a:r>
              <a:rPr lang="zh-TW" altLang="en-US" b="1" dirty="0" smtClean="0">
                <a:solidFill>
                  <a:srgbClr val="0000CC"/>
                </a:solidFill>
                <a:latin typeface="Times New Roman" pitchFamily="18" charset="0"/>
                <a:ea typeface="標楷體" pitchFamily="65" charset="-120"/>
              </a:rPr>
              <a:t>第</a:t>
            </a:r>
            <a:r>
              <a:rPr lang="en-US" altLang="zh-TW" b="1" dirty="0" smtClean="0">
                <a:solidFill>
                  <a:srgbClr val="0000CC"/>
                </a:solidFill>
                <a:latin typeface="Times New Roman" pitchFamily="18" charset="0"/>
                <a:ea typeface="標楷體" pitchFamily="65" charset="-120"/>
              </a:rPr>
              <a:t>20</a:t>
            </a:r>
            <a:r>
              <a:rPr lang="zh-TW" altLang="en-US" b="1" dirty="0" smtClean="0">
                <a:solidFill>
                  <a:srgbClr val="0000CC"/>
                </a:solidFill>
                <a:latin typeface="Times New Roman" pitchFamily="18" charset="0"/>
                <a:ea typeface="標楷體" pitchFamily="65" charset="-120"/>
              </a:rPr>
              <a:t>題</a:t>
            </a:r>
            <a:r>
              <a:rPr lang="en-US" altLang="zh-TW" b="1" dirty="0" smtClean="0">
                <a:solidFill>
                  <a:srgbClr val="0000CC"/>
                </a:solidFill>
                <a:latin typeface="Times New Roman" pitchFamily="18" charset="0"/>
                <a:ea typeface="標楷體" pitchFamily="65" charset="-120"/>
              </a:rPr>
              <a:t>:</a:t>
            </a:r>
            <a:r>
              <a:rPr lang="zh-TW" altLang="en-US" b="1" dirty="0" smtClean="0">
                <a:solidFill>
                  <a:srgbClr val="0000CC"/>
                </a:solidFill>
                <a:latin typeface="Times New Roman" pitchFamily="18" charset="0"/>
                <a:ea typeface="標楷體" pitchFamily="65" charset="-120"/>
              </a:rPr>
              <a:t> </a:t>
            </a:r>
            <a:r>
              <a:rPr lang="en-US" altLang="zh-TW" b="1" dirty="0" smtClean="0">
                <a:solidFill>
                  <a:srgbClr val="0000CC"/>
                </a:solidFill>
                <a:latin typeface="Times New Roman" pitchFamily="18" charset="0"/>
                <a:ea typeface="標楷體" pitchFamily="65" charset="-120"/>
              </a:rPr>
              <a:t>When do you study?</a:t>
            </a:r>
          </a:p>
          <a:p>
            <a:pPr>
              <a:buFont typeface="Wingdings 2" pitchFamily="18" charset="2"/>
              <a:buChar char="j"/>
              <a:defRPr/>
            </a:pPr>
            <a:r>
              <a:rPr lang="en-US" altLang="zh-TW" dirty="0" smtClean="0">
                <a:solidFill>
                  <a:schemeClr val="tx1"/>
                </a:solidFill>
                <a:latin typeface="Times New Roman" panose="02020603050405020304" pitchFamily="18" charset="0"/>
                <a:cs typeface="Times New Roman" panose="02020603050405020304" pitchFamily="18" charset="0"/>
              </a:rPr>
              <a:t>I </a:t>
            </a:r>
            <a:r>
              <a:rPr lang="en-US" altLang="zh-TW" dirty="0">
                <a:solidFill>
                  <a:schemeClr val="tx1"/>
                </a:solidFill>
                <a:latin typeface="Times New Roman" panose="02020603050405020304" pitchFamily="18" charset="0"/>
                <a:cs typeface="Times New Roman" panose="02020603050405020304" pitchFamily="18" charset="0"/>
              </a:rPr>
              <a:t>study at home.	</a:t>
            </a:r>
            <a:r>
              <a:rPr lang="en-US" altLang="zh-TW" dirty="0" smtClean="0">
                <a:solidFill>
                  <a:schemeClr val="tx1"/>
                </a:solidFill>
                <a:latin typeface="Times New Roman" panose="02020603050405020304" pitchFamily="18" charset="0"/>
                <a:cs typeface="Times New Roman" panose="02020603050405020304" pitchFamily="18" charset="0"/>
              </a:rPr>
              <a:t>	</a:t>
            </a:r>
            <a:r>
              <a:rPr lang="zh-TW" altLang="en-US" dirty="0" smtClean="0">
                <a:solidFill>
                  <a:schemeClr val="tx1"/>
                </a:solidFill>
                <a:latin typeface="Times New Roman" pitchFamily="18" charset="0"/>
                <a:ea typeface="標楷體" pitchFamily="65" charset="-120"/>
              </a:rPr>
              <a:t>選</a:t>
            </a:r>
            <a:r>
              <a:rPr lang="zh-TW" altLang="en-US" dirty="0" smtClean="0">
                <a:solidFill>
                  <a:schemeClr val="tx1"/>
                </a:solidFill>
                <a:latin typeface="Times New Roman" pitchFamily="18" charset="0"/>
                <a:ea typeface="標楷體" pitchFamily="65" charset="-120"/>
                <a:cs typeface="Times New Roman" pitchFamily="18" charset="0"/>
              </a:rPr>
              <a:t>答率＝</a:t>
            </a:r>
            <a:r>
              <a:rPr lang="en-US" altLang="zh-TW" dirty="0" smtClean="0">
                <a:solidFill>
                  <a:schemeClr val="tx1"/>
                </a:solidFill>
                <a:latin typeface="Times New Roman" pitchFamily="18" charset="0"/>
                <a:ea typeface="標楷體" pitchFamily="65" charset="-120"/>
                <a:cs typeface="Times New Roman" pitchFamily="18" charset="0"/>
              </a:rPr>
              <a:t>.23</a:t>
            </a:r>
            <a:endParaRPr lang="en-US" altLang="zh-TW" dirty="0" smtClean="0">
              <a:solidFill>
                <a:schemeClr val="tx1"/>
              </a:solidFill>
              <a:latin typeface="Times New Roman" panose="02020603050405020304" pitchFamily="18" charset="0"/>
              <a:cs typeface="Times New Roman" panose="02020603050405020304" pitchFamily="18" charset="0"/>
            </a:endParaRPr>
          </a:p>
          <a:p>
            <a:pPr marL="0" indent="0">
              <a:buFontTx/>
              <a:buNone/>
              <a:defRPr/>
            </a:pPr>
            <a:r>
              <a:rPr lang="en-US" altLang="zh-TW" dirty="0" smtClean="0">
                <a:solidFill>
                  <a:schemeClr val="tx1"/>
                </a:solidFill>
                <a:latin typeface="Times New Roman" panose="02020603050405020304" pitchFamily="18" charset="0"/>
                <a:cs typeface="Times New Roman" panose="02020603050405020304" pitchFamily="18" charset="0"/>
                <a:sym typeface="Wingdings 2"/>
              </a:rPr>
              <a:t></a:t>
            </a:r>
            <a:r>
              <a:rPr lang="en-US" altLang="zh-TW" dirty="0" smtClean="0">
                <a:solidFill>
                  <a:schemeClr val="tx1"/>
                </a:solidFill>
                <a:latin typeface="Times New Roman" panose="02020603050405020304" pitchFamily="18" charset="0"/>
                <a:cs typeface="Times New Roman" panose="02020603050405020304" pitchFamily="18" charset="0"/>
              </a:rPr>
              <a:t> </a:t>
            </a:r>
            <a:r>
              <a:rPr lang="en-US" altLang="zh-TW" dirty="0">
                <a:solidFill>
                  <a:schemeClr val="tx1"/>
                </a:solidFill>
                <a:latin typeface="Times New Roman" panose="02020603050405020304" pitchFamily="18" charset="0"/>
                <a:cs typeface="Times New Roman" panose="02020603050405020304" pitchFamily="18" charset="0"/>
              </a:rPr>
              <a:t>I study Chinese</a:t>
            </a:r>
            <a:r>
              <a:rPr lang="en-US" altLang="zh-TW" dirty="0" smtClean="0">
                <a:solidFill>
                  <a:schemeClr val="tx1"/>
                </a:solidFill>
                <a:latin typeface="Times New Roman" panose="02020603050405020304" pitchFamily="18" charset="0"/>
                <a:cs typeface="Times New Roman" panose="02020603050405020304" pitchFamily="18" charset="0"/>
              </a:rPr>
              <a:t>.		</a:t>
            </a:r>
            <a:r>
              <a:rPr lang="zh-TW" altLang="en-US" dirty="0" smtClean="0">
                <a:solidFill>
                  <a:schemeClr val="tx1"/>
                </a:solidFill>
                <a:latin typeface="Times New Roman" pitchFamily="18" charset="0"/>
                <a:ea typeface="標楷體" pitchFamily="65" charset="-120"/>
              </a:rPr>
              <a:t>選答率＝</a:t>
            </a:r>
            <a:r>
              <a:rPr lang="en-US" altLang="zh-TW" dirty="0" smtClean="0">
                <a:solidFill>
                  <a:schemeClr val="tx1"/>
                </a:solidFill>
                <a:latin typeface="Times New Roman" pitchFamily="18" charset="0"/>
                <a:ea typeface="標楷體" pitchFamily="65" charset="-120"/>
              </a:rPr>
              <a:t>.30</a:t>
            </a:r>
            <a:endParaRPr lang="zh-TW" altLang="zh-TW" dirty="0">
              <a:solidFill>
                <a:schemeClr val="tx1"/>
              </a:solidFill>
              <a:latin typeface="Times New Roman" panose="02020603050405020304" pitchFamily="18" charset="0"/>
              <a:cs typeface="Times New Roman" panose="02020603050405020304" pitchFamily="18" charset="0"/>
            </a:endParaRPr>
          </a:p>
          <a:p>
            <a:pPr>
              <a:buFont typeface="Wingdings 2" pitchFamily="18" charset="2"/>
              <a:buChar char="l"/>
              <a:defRPr/>
            </a:pPr>
            <a:r>
              <a:rPr lang="en-US" altLang="zh-TW" dirty="0" smtClean="0">
                <a:solidFill>
                  <a:srgbClr val="FF0000"/>
                </a:solidFill>
                <a:latin typeface="Times New Roman" panose="02020603050405020304" pitchFamily="18" charset="0"/>
                <a:cs typeface="Times New Roman" panose="02020603050405020304" pitchFamily="18" charset="0"/>
              </a:rPr>
              <a:t>I </a:t>
            </a:r>
            <a:r>
              <a:rPr lang="en-US" altLang="zh-TW" dirty="0">
                <a:solidFill>
                  <a:srgbClr val="FF0000"/>
                </a:solidFill>
                <a:latin typeface="Times New Roman" panose="02020603050405020304" pitchFamily="18" charset="0"/>
                <a:cs typeface="Times New Roman" panose="02020603050405020304" pitchFamily="18" charset="0"/>
              </a:rPr>
              <a:t>study in the evening.	</a:t>
            </a:r>
            <a:r>
              <a:rPr lang="zh-TW" altLang="en-US" dirty="0" smtClean="0">
                <a:solidFill>
                  <a:srgbClr val="FF0000"/>
                </a:solidFill>
                <a:latin typeface="Times New Roman" pitchFamily="18" charset="0"/>
                <a:ea typeface="標楷體" pitchFamily="65" charset="-120"/>
              </a:rPr>
              <a:t>選答率＝</a:t>
            </a:r>
            <a:r>
              <a:rPr lang="en-US" altLang="zh-TW" dirty="0" smtClean="0">
                <a:solidFill>
                  <a:srgbClr val="FF0000"/>
                </a:solidFill>
                <a:latin typeface="Times New Roman" pitchFamily="18" charset="0"/>
                <a:ea typeface="標楷體" pitchFamily="65" charset="-120"/>
              </a:rPr>
              <a:t>.37</a:t>
            </a:r>
            <a:endParaRPr lang="en-US" altLang="zh-TW" dirty="0" smtClean="0">
              <a:latin typeface="Times New Roman" panose="02020603050405020304" pitchFamily="18" charset="0"/>
              <a:cs typeface="Times New Roman" panose="02020603050405020304" pitchFamily="18" charset="0"/>
            </a:endParaRPr>
          </a:p>
          <a:p>
            <a:pPr marL="0" indent="0">
              <a:buFontTx/>
              <a:buNone/>
              <a:defRPr/>
            </a:pPr>
            <a:r>
              <a:rPr lang="en-US" altLang="zh-TW" dirty="0" smtClean="0">
                <a:solidFill>
                  <a:schemeClr val="tx1"/>
                </a:solidFill>
                <a:latin typeface="Times New Roman" panose="02020603050405020304" pitchFamily="18" charset="0"/>
                <a:cs typeface="Times New Roman" panose="02020603050405020304" pitchFamily="18" charset="0"/>
                <a:sym typeface="Wingdings 2"/>
              </a:rPr>
              <a:t></a:t>
            </a:r>
            <a:r>
              <a:rPr lang="en-US" altLang="zh-TW" dirty="0" smtClean="0">
                <a:solidFill>
                  <a:schemeClr val="tx1"/>
                </a:solidFill>
                <a:latin typeface="Times New Roman" panose="02020603050405020304" pitchFamily="18" charset="0"/>
                <a:cs typeface="Times New Roman" panose="02020603050405020304" pitchFamily="18" charset="0"/>
              </a:rPr>
              <a:t> </a:t>
            </a:r>
            <a:r>
              <a:rPr lang="en-US" altLang="zh-TW" dirty="0">
                <a:solidFill>
                  <a:schemeClr val="tx1"/>
                </a:solidFill>
                <a:latin typeface="Times New Roman" panose="02020603050405020304" pitchFamily="18" charset="0"/>
                <a:cs typeface="Times New Roman" panose="02020603050405020304" pitchFamily="18" charset="0"/>
              </a:rPr>
              <a:t>I study with Mike</a:t>
            </a:r>
            <a:r>
              <a:rPr lang="en-US" altLang="zh-TW" dirty="0" smtClean="0">
                <a:solidFill>
                  <a:schemeClr val="tx1"/>
                </a:solidFill>
                <a:latin typeface="Times New Roman" panose="02020603050405020304" pitchFamily="18" charset="0"/>
                <a:cs typeface="Times New Roman" panose="02020603050405020304" pitchFamily="18" charset="0"/>
              </a:rPr>
              <a:t>.	</a:t>
            </a:r>
            <a:r>
              <a:rPr lang="zh-TW" altLang="en-US" dirty="0" smtClean="0">
                <a:solidFill>
                  <a:schemeClr val="tx1"/>
                </a:solidFill>
                <a:latin typeface="Times New Roman" pitchFamily="18" charset="0"/>
                <a:ea typeface="標楷體" pitchFamily="65" charset="-120"/>
              </a:rPr>
              <a:t>選答率＝</a:t>
            </a:r>
            <a:r>
              <a:rPr lang="en-US" altLang="zh-TW" dirty="0" smtClean="0">
                <a:solidFill>
                  <a:schemeClr val="tx1"/>
                </a:solidFill>
                <a:latin typeface="Times New Roman" pitchFamily="18" charset="0"/>
                <a:ea typeface="標楷體" pitchFamily="65" charset="-120"/>
              </a:rPr>
              <a:t>.10</a:t>
            </a:r>
          </a:p>
          <a:p>
            <a:pPr marL="0" indent="0">
              <a:buFontTx/>
              <a:buNone/>
              <a:defRPr/>
            </a:pPr>
            <a:endParaRPr lang="zh-TW" altLang="zh-TW" sz="2800" dirty="0">
              <a:latin typeface="Times New Roman" panose="02020603050405020304" pitchFamily="18" charset="0"/>
              <a:cs typeface="Times New Roman" panose="02020603050405020304" pitchFamily="18" charset="0"/>
            </a:endParaRPr>
          </a:p>
          <a:p>
            <a:pPr marL="609600" indent="-609600" eaLnBrk="1" hangingPunct="1">
              <a:buFontTx/>
              <a:buNone/>
              <a:defRPr/>
            </a:pPr>
            <a:endParaRPr lang="en-US" altLang="zh-TW" sz="2800" b="1" dirty="0" smtClean="0">
              <a:solidFill>
                <a:srgbClr val="0000CC"/>
              </a:solidFill>
              <a:latin typeface="Times New Roman" pitchFamily="18" charset="0"/>
              <a:ea typeface="標楷體" pitchFamily="65" charset="-120"/>
            </a:endParaRPr>
          </a:p>
          <a:p>
            <a:pPr marL="609600" indent="-609600" eaLnBrk="1" hangingPunct="1">
              <a:buFontTx/>
              <a:buNone/>
              <a:defRPr/>
            </a:pPr>
            <a:r>
              <a:rPr lang="en-US" altLang="zh-TW" sz="2800" b="1" dirty="0">
                <a:solidFill>
                  <a:srgbClr val="0000CC"/>
                </a:solidFill>
                <a:latin typeface="Times New Roman" pitchFamily="18" charset="0"/>
                <a:ea typeface="標楷體" pitchFamily="65" charset="-120"/>
                <a:sym typeface="Wingdings" pitchFamily="2" charset="2"/>
              </a:rPr>
              <a:t>	</a:t>
            </a:r>
            <a:r>
              <a:rPr lang="en-US" altLang="zh-TW" sz="2800" b="1" dirty="0" smtClean="0">
                <a:solidFill>
                  <a:srgbClr val="0000CC"/>
                </a:solidFill>
                <a:latin typeface="Times New Roman" pitchFamily="18" charset="0"/>
                <a:ea typeface="標楷體" pitchFamily="65" charset="-120"/>
                <a:sym typeface="Wingdings" pitchFamily="2" charset="2"/>
              </a:rPr>
              <a:t>	</a:t>
            </a:r>
            <a:r>
              <a:rPr lang="zh-TW" altLang="en-US" sz="2800" b="1" dirty="0" smtClean="0">
                <a:solidFill>
                  <a:srgbClr val="0000CC"/>
                </a:solidFill>
                <a:latin typeface="Times New Roman" pitchFamily="18" charset="0"/>
                <a:ea typeface="標楷體" pitchFamily="65" charset="-120"/>
                <a:sym typeface="Wingdings" pitchFamily="2" charset="2"/>
              </a:rPr>
              <a:t>     </a:t>
            </a:r>
            <a:endParaRPr lang="en-US" altLang="zh-TW" sz="2800" dirty="0" smtClean="0">
              <a:latin typeface="Times New Roman" pitchFamily="18" charset="0"/>
              <a:ea typeface="標楷體" pitchFamily="65" charset="-120"/>
              <a:sym typeface="Wingdings" pitchFamily="2" charset="2"/>
            </a:endParaRPr>
          </a:p>
          <a:p>
            <a:pPr marL="609600" indent="-609600">
              <a:buFontTx/>
              <a:buNone/>
              <a:defRPr/>
            </a:pPr>
            <a:endParaRPr lang="en-US" altLang="zh-TW" sz="2800" dirty="0" smtClean="0">
              <a:latin typeface="Times New Roman" pitchFamily="18" charset="0"/>
              <a:ea typeface="標楷體" pitchFamily="65" charset="-120"/>
              <a:sym typeface="Wingdings" pitchFamily="2" charset="2"/>
            </a:endParaRPr>
          </a:p>
          <a:p>
            <a:pPr marL="609600" indent="-609600">
              <a:buFontTx/>
              <a:buNone/>
              <a:defRPr/>
            </a:pPr>
            <a:endParaRPr lang="en-US" altLang="zh-TW" sz="2800" dirty="0" smtClean="0">
              <a:latin typeface="Times New Roman" pitchFamily="18" charset="0"/>
              <a:ea typeface="標楷體" pitchFamily="65" charset="-120"/>
              <a:sym typeface="Wingdings" pitchFamily="2" charset="2"/>
            </a:endParaRPr>
          </a:p>
          <a:p>
            <a:pPr marL="609600" indent="-609600">
              <a:buFontTx/>
              <a:buNone/>
              <a:defRPr/>
            </a:pPr>
            <a:endParaRPr lang="en-US" altLang="zh-TW" sz="2800" dirty="0" smtClean="0">
              <a:latin typeface="Times New Roman" pitchFamily="18" charset="0"/>
              <a:ea typeface="標楷體" pitchFamily="65" charset="-120"/>
              <a:sym typeface="Wingdings" pitchFamily="2" charset="2"/>
            </a:endParaRPr>
          </a:p>
          <a:p>
            <a:pPr marL="609600" indent="-609600">
              <a:buFontTx/>
              <a:buNone/>
              <a:defRPr/>
            </a:pPr>
            <a:endParaRPr lang="en-US" altLang="zh-TW" sz="2800" dirty="0" smtClean="0">
              <a:latin typeface="Times New Roman" pitchFamily="18" charset="0"/>
              <a:ea typeface="標楷體" pitchFamily="65" charset="-120"/>
              <a:sym typeface="Wingdings" pitchFamily="2" charset="2"/>
            </a:endParaRPr>
          </a:p>
          <a:p>
            <a:pPr marL="609600" indent="-609600">
              <a:buFontTx/>
              <a:buNone/>
              <a:defRPr/>
            </a:pPr>
            <a:endParaRPr lang="en-US" altLang="zh-TW" sz="2000" dirty="0" smtClean="0">
              <a:latin typeface="Times New Roman" pitchFamily="18" charset="0"/>
              <a:ea typeface="標楷體" pitchFamily="65" charset="-120"/>
              <a:sym typeface="Wingdings" pitchFamily="2" charset="2"/>
            </a:endParaRPr>
          </a:p>
          <a:p>
            <a:pPr marL="609600" indent="-609600">
              <a:buFontTx/>
              <a:buNone/>
              <a:defRPr/>
            </a:pPr>
            <a:endParaRPr lang="en-US" altLang="zh-TW" sz="2000" dirty="0" smtClean="0">
              <a:latin typeface="Times New Roman" pitchFamily="18" charset="0"/>
              <a:ea typeface="標楷體" pitchFamily="65" charset="-120"/>
              <a:sym typeface="Wingdings" pitchFamily="2" charset="2"/>
            </a:endParaRPr>
          </a:p>
          <a:p>
            <a:pPr marL="609600" indent="-609600">
              <a:buFontTx/>
              <a:buNone/>
              <a:defRPr/>
            </a:pPr>
            <a:r>
              <a:rPr lang="en-US" altLang="zh-TW" sz="2000" dirty="0" smtClean="0">
                <a:solidFill>
                  <a:srgbClr val="FF0000"/>
                </a:solidFill>
                <a:latin typeface="Times New Roman" pitchFamily="18" charset="0"/>
                <a:ea typeface="標楷體" pitchFamily="65" charset="-120"/>
              </a:rPr>
              <a:t>	</a:t>
            </a:r>
            <a:r>
              <a:rPr lang="en-US" altLang="zh-TW" sz="2000" dirty="0" smtClean="0">
                <a:latin typeface="Times New Roman" pitchFamily="18" charset="0"/>
                <a:ea typeface="標楷體" pitchFamily="65" charset="-120"/>
              </a:rPr>
              <a:t>					</a:t>
            </a:r>
          </a:p>
        </p:txBody>
      </p:sp>
      <p:graphicFrame>
        <p:nvGraphicFramePr>
          <p:cNvPr id="6" name="表格 5"/>
          <p:cNvGraphicFramePr>
            <a:graphicFrameLocks noGrp="1"/>
          </p:cNvGraphicFramePr>
          <p:nvPr/>
        </p:nvGraphicFramePr>
        <p:xfrm>
          <a:off x="214282" y="4071948"/>
          <a:ext cx="8229600" cy="639366"/>
        </p:xfrm>
        <a:graphic>
          <a:graphicData uri="http://schemas.openxmlformats.org/drawingml/2006/table">
            <a:tbl>
              <a:tblPr/>
              <a:tblGrid>
                <a:gridCol w="1290637"/>
                <a:gridCol w="1731963"/>
                <a:gridCol w="1736725"/>
                <a:gridCol w="1735137"/>
                <a:gridCol w="1735138"/>
              </a:tblGrid>
              <a:tr h="342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題號</a:t>
                      </a:r>
                      <a:endParaRPr kumimoji="1" lang="zh-TW" altLang="en-US" sz="1800" b="0" i="0" u="none" strike="noStrike" cap="none" normalizeH="0" baseline="0" dirty="0" smtClean="0">
                        <a:ln>
                          <a:noFill/>
                        </a:ln>
                        <a:solidFill>
                          <a:schemeClr val="tx1"/>
                        </a:solidFill>
                        <a:effectLst/>
                        <a:latin typeface="Arial" charset="0"/>
                        <a:ea typeface="新細明體" pitchFamily="18" charset="-12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通過率</a:t>
                      </a:r>
                      <a:endParaRPr kumimoji="1" lang="zh-TW" altLang="en-US" sz="1800" b="0" i="0" u="none" strike="noStrike" cap="none" normalizeH="0" baseline="0" dirty="0" smtClean="0">
                        <a:ln>
                          <a:noFill/>
                        </a:ln>
                        <a:solidFill>
                          <a:schemeClr val="tx1"/>
                        </a:solidFill>
                        <a:effectLst/>
                        <a:latin typeface="Arial" charset="0"/>
                        <a:ea typeface="新細明體" pitchFamily="18" charset="-12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鑑別度   </a:t>
                      </a:r>
                      <a:r>
                        <a:rPr kumimoji="1" lang="en-US" altLang="zh-TW" sz="18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D</a:t>
                      </a:r>
                      <a:endParaRPr kumimoji="1" lang="en-US" altLang="zh-TW" sz="1800" b="0" i="0" u="none" strike="noStrike" cap="none" normalizeH="0" baseline="0" dirty="0" smtClean="0">
                        <a:ln>
                          <a:noFill/>
                        </a:ln>
                        <a:solidFill>
                          <a:schemeClr val="tx1"/>
                        </a:solidFill>
                        <a:effectLst/>
                        <a:latin typeface="Arial" charset="0"/>
                        <a:ea typeface="新細明體" pitchFamily="18" charset="-12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r>
              <a:tr h="296466">
                <a:tc>
                  <a:txBody>
                    <a:bodyPr/>
                    <a:lstStyle/>
                    <a:p>
                      <a:pPr algn="ctr">
                        <a:spcAft>
                          <a:spcPts val="0"/>
                        </a:spcAft>
                        <a:tabLst>
                          <a:tab pos="4229100" algn="l"/>
                        </a:tabLst>
                      </a:pPr>
                      <a:r>
                        <a:rPr lang="en-US" altLang="zh-TW" sz="1800" b="1" kern="100" dirty="0" smtClean="0">
                          <a:solidFill>
                            <a:srgbClr val="0000CC"/>
                          </a:solidFill>
                          <a:latin typeface="Times New Roman"/>
                          <a:ea typeface="新細明體"/>
                          <a:cs typeface="Times New Roman"/>
                        </a:rPr>
                        <a:t>20.</a:t>
                      </a:r>
                      <a:endParaRPr lang="zh-TW" sz="1800" b="1" kern="100" dirty="0">
                        <a:solidFill>
                          <a:srgbClr val="0000CC"/>
                        </a:solidFill>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tabLst>
                          <a:tab pos="4229100" algn="l"/>
                        </a:tabLst>
                      </a:pPr>
                      <a:r>
                        <a:rPr lang="en-US" altLang="zh-TW" sz="1800" b="1" kern="100" dirty="0" smtClean="0">
                          <a:solidFill>
                            <a:srgbClr val="0000CC"/>
                          </a:solidFill>
                          <a:latin typeface="Times New Roman"/>
                          <a:ea typeface="新細明體"/>
                          <a:cs typeface="Times New Roman"/>
                        </a:rPr>
                        <a:t>36.806</a:t>
                      </a:r>
                      <a:endParaRPr lang="zh-TW" sz="1800" b="1" kern="100" dirty="0">
                        <a:solidFill>
                          <a:srgbClr val="0000CC"/>
                        </a:solidFill>
                        <a:latin typeface="Times New Roman"/>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tabLst>
                          <a:tab pos="4229100" algn="l"/>
                        </a:tabLst>
                      </a:pPr>
                      <a:r>
                        <a:rPr lang="zh-TW" sz="1800" b="1" kern="100" dirty="0">
                          <a:solidFill>
                            <a:srgbClr val="0000CC"/>
                          </a:solidFill>
                          <a:latin typeface="Times New Roman"/>
                          <a:ea typeface="新細明體"/>
                          <a:cs typeface="Times New Roman"/>
                        </a:rPr>
                        <a:t>偏難</a:t>
                      </a:r>
                    </a:p>
                  </a:txBody>
                  <a:tcPr marL="68580" marR="68580" marT="0" marB="0" anchor="ctr">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tabLst>
                          <a:tab pos="4229100" algn="l"/>
                        </a:tabLst>
                      </a:pPr>
                      <a:r>
                        <a:rPr lang="en-US" sz="1800" b="1" kern="100" dirty="0" smtClean="0">
                          <a:solidFill>
                            <a:srgbClr val="0000CC"/>
                          </a:solidFill>
                          <a:latin typeface="Times New Roman"/>
                          <a:ea typeface="新細明體"/>
                          <a:cs typeface="Times New Roman"/>
                        </a:rPr>
                        <a:t>0.</a:t>
                      </a:r>
                      <a:r>
                        <a:rPr lang="en-US" altLang="zh-TW" sz="1800" b="1" kern="100" dirty="0" smtClean="0">
                          <a:solidFill>
                            <a:srgbClr val="0000CC"/>
                          </a:solidFill>
                          <a:latin typeface="Times New Roman"/>
                          <a:ea typeface="新細明體"/>
                          <a:cs typeface="Times New Roman"/>
                        </a:rPr>
                        <a:t>3611</a:t>
                      </a:r>
                      <a:r>
                        <a:rPr lang="en-US" sz="1800" b="1" kern="100" dirty="0" smtClean="0">
                          <a:solidFill>
                            <a:srgbClr val="0000CC"/>
                          </a:solidFill>
                          <a:latin typeface="Times New Roman"/>
                          <a:ea typeface="新細明體"/>
                          <a:cs typeface="Times New Roman"/>
                        </a:rPr>
                        <a:t> </a:t>
                      </a:r>
                      <a:endParaRPr lang="zh-TW" sz="1800" b="1" kern="100" dirty="0">
                        <a:solidFill>
                          <a:srgbClr val="0000CC"/>
                        </a:solidFill>
                        <a:latin typeface="Times New Roman"/>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tabLst>
                          <a:tab pos="4229100" algn="l"/>
                        </a:tabLst>
                      </a:pPr>
                      <a:r>
                        <a:rPr lang="zh-TW" altLang="en-US" sz="1800" b="1" kern="100" dirty="0" smtClean="0">
                          <a:solidFill>
                            <a:srgbClr val="0000CC"/>
                          </a:solidFill>
                          <a:latin typeface="Times New Roman"/>
                          <a:ea typeface="新細明體"/>
                          <a:cs typeface="Times New Roman"/>
                        </a:rPr>
                        <a:t>可</a:t>
                      </a:r>
                      <a:endParaRPr lang="zh-TW" sz="1800" b="1" kern="100" dirty="0">
                        <a:solidFill>
                          <a:srgbClr val="0000CC"/>
                        </a:solidFill>
                        <a:latin typeface="Times New Roman"/>
                        <a:ea typeface="新細明體"/>
                        <a:cs typeface="Times New Roman"/>
                      </a:endParaRPr>
                    </a:p>
                  </a:txBody>
                  <a:tcPr marL="68580" marR="68580" marT="0" marB="0" anchor="ctr">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457200" y="-128587"/>
            <a:ext cx="8229600" cy="789385"/>
          </a:xfrm>
        </p:spPr>
        <p:txBody>
          <a:bodyPr/>
          <a:lstStyle/>
          <a:p>
            <a:pPr eaLnBrk="1" hangingPunct="1"/>
            <a:r>
              <a:rPr lang="en-US" altLang="zh-TW" b="1" dirty="0" smtClean="0">
                <a:solidFill>
                  <a:srgbClr val="0000CC"/>
                </a:solidFill>
                <a:latin typeface="Times New Roman" pitchFamily="18" charset="0"/>
                <a:ea typeface="標楷體" pitchFamily="65" charset="-120"/>
              </a:rPr>
              <a:t>6</a:t>
            </a:r>
            <a:r>
              <a:rPr lang="zh-TW" altLang="en-US" b="1" dirty="0" smtClean="0">
                <a:solidFill>
                  <a:srgbClr val="0000CC"/>
                </a:solidFill>
                <a:latin typeface="Times New Roman" pitchFamily="18" charset="0"/>
                <a:ea typeface="標楷體" pitchFamily="65" charset="-120"/>
              </a:rPr>
              <a:t>年級  </a:t>
            </a:r>
            <a:r>
              <a:rPr lang="zh-TW" altLang="en-US" b="1" dirty="0" smtClean="0">
                <a:solidFill>
                  <a:schemeClr val="tx1"/>
                </a:solidFill>
                <a:ea typeface="標楷體" pitchFamily="65" charset="-120"/>
              </a:rPr>
              <a:t>偏難   試題</a:t>
            </a:r>
          </a:p>
        </p:txBody>
      </p:sp>
      <p:sp>
        <p:nvSpPr>
          <p:cNvPr id="58371" name="Rectangle 3"/>
          <p:cNvSpPr>
            <a:spLocks noGrp="1" noChangeArrowheads="1"/>
          </p:cNvSpPr>
          <p:nvPr>
            <p:ph type="body" idx="4294967295"/>
          </p:nvPr>
        </p:nvSpPr>
        <p:spPr>
          <a:xfrm>
            <a:off x="71406" y="519113"/>
            <a:ext cx="8640762" cy="3456385"/>
          </a:xfrm>
        </p:spPr>
        <p:txBody>
          <a:bodyPr/>
          <a:lstStyle/>
          <a:p>
            <a:pPr marL="609600" indent="-609600" eaLnBrk="1" hangingPunct="1">
              <a:buFontTx/>
              <a:buNone/>
              <a:defRPr/>
            </a:pPr>
            <a:r>
              <a:rPr lang="zh-TW" altLang="en-US" sz="2800" b="1" dirty="0" smtClean="0">
                <a:solidFill>
                  <a:srgbClr val="0000CC"/>
                </a:solidFill>
                <a:latin typeface="Times New Roman" pitchFamily="18" charset="0"/>
                <a:ea typeface="標楷體" pitchFamily="65" charset="-120"/>
              </a:rPr>
              <a:t>第五大題：聽辨日常對話和韻文</a:t>
            </a:r>
            <a:endParaRPr lang="en-US" altLang="zh-TW" sz="2800" b="1" dirty="0" smtClean="0">
              <a:solidFill>
                <a:srgbClr val="0000CC"/>
              </a:solidFill>
              <a:latin typeface="Times New Roman" pitchFamily="18" charset="0"/>
              <a:ea typeface="標楷體" pitchFamily="65" charset="-120"/>
            </a:endParaRPr>
          </a:p>
          <a:p>
            <a:pPr>
              <a:lnSpc>
                <a:spcPts val="1000"/>
              </a:lnSpc>
              <a:buNone/>
            </a:pPr>
            <a:r>
              <a:rPr lang="en-US" altLang="zh-TW" dirty="0">
                <a:solidFill>
                  <a:schemeClr val="tx1"/>
                </a:solidFill>
              </a:rPr>
              <a:t>Sherry has a bag and a mouse is in it;</a:t>
            </a:r>
            <a:endParaRPr lang="zh-TW" altLang="zh-TW" dirty="0">
              <a:solidFill>
                <a:schemeClr val="tx1"/>
              </a:solidFill>
            </a:endParaRPr>
          </a:p>
          <a:p>
            <a:pPr>
              <a:lnSpc>
                <a:spcPts val="1000"/>
              </a:lnSpc>
              <a:buNone/>
            </a:pPr>
            <a:r>
              <a:rPr lang="en-US" altLang="zh-TW" dirty="0">
                <a:solidFill>
                  <a:schemeClr val="tx1"/>
                </a:solidFill>
              </a:rPr>
              <a:t>She opens the bag and the mouse jumps out.</a:t>
            </a:r>
            <a:endParaRPr lang="zh-TW" altLang="zh-TW" dirty="0">
              <a:solidFill>
                <a:schemeClr val="tx1"/>
              </a:solidFill>
            </a:endParaRPr>
          </a:p>
          <a:p>
            <a:pPr>
              <a:lnSpc>
                <a:spcPts val="1000"/>
              </a:lnSpc>
              <a:buNone/>
            </a:pPr>
            <a:r>
              <a:rPr lang="en-US" altLang="zh-TW" dirty="0">
                <a:solidFill>
                  <a:schemeClr val="tx1"/>
                </a:solidFill>
              </a:rPr>
              <a:t>The cat sees it and runs after it.</a:t>
            </a:r>
            <a:endParaRPr lang="zh-TW" altLang="zh-TW" dirty="0">
              <a:solidFill>
                <a:schemeClr val="tx1"/>
              </a:solidFill>
            </a:endParaRPr>
          </a:p>
          <a:p>
            <a:pPr>
              <a:lnSpc>
                <a:spcPts val="1000"/>
              </a:lnSpc>
              <a:buNone/>
            </a:pPr>
            <a:r>
              <a:rPr lang="en-US" altLang="zh-TW" dirty="0">
                <a:solidFill>
                  <a:schemeClr val="tx1"/>
                </a:solidFill>
              </a:rPr>
              <a:t>The dog says: "Catch it, Puss, as soon as you can."</a:t>
            </a:r>
            <a:endParaRPr lang="zh-TW" altLang="zh-TW" dirty="0">
              <a:solidFill>
                <a:schemeClr val="tx1"/>
              </a:solidFill>
            </a:endParaRPr>
          </a:p>
          <a:p>
            <a:pPr marL="0" indent="0">
              <a:spcAft>
                <a:spcPts val="0"/>
              </a:spcAft>
              <a:buFontTx/>
              <a:buNone/>
              <a:tabLst>
                <a:tab pos="320040" algn="l"/>
                <a:tab pos="3587750" algn="l"/>
              </a:tabLst>
              <a:defRPr/>
            </a:pPr>
            <a:endParaRPr lang="zh-TW" altLang="zh-TW" sz="2000" kern="100" dirty="0">
              <a:latin typeface="Times New Roman" panose="02020603050405020304" pitchFamily="18" charset="0"/>
              <a:cs typeface="Times New Roman" panose="02020603050405020304" pitchFamily="18" charset="0"/>
            </a:endParaRPr>
          </a:p>
          <a:p>
            <a:pPr marL="0" indent="0">
              <a:spcAft>
                <a:spcPts val="0"/>
              </a:spcAft>
              <a:buFontTx/>
              <a:buNone/>
              <a:defRPr/>
            </a:pPr>
            <a:r>
              <a:rPr lang="en-US" altLang="zh-TW" sz="2000" kern="100" dirty="0">
                <a:solidFill>
                  <a:srgbClr val="000000"/>
                </a:solidFill>
                <a:latin typeface="EngTRESS A"/>
                <a:ea typeface="標楷體"/>
              </a:rPr>
              <a:t> </a:t>
            </a:r>
            <a:endParaRPr lang="zh-TW" altLang="zh-TW" sz="2000" kern="100" dirty="0">
              <a:latin typeface="Times New Roman"/>
            </a:endParaRPr>
          </a:p>
          <a:p>
            <a:pPr marL="609600" indent="-609600" eaLnBrk="1" hangingPunct="1">
              <a:buFontTx/>
              <a:buNone/>
              <a:defRPr/>
            </a:pPr>
            <a:endParaRPr lang="en-US" altLang="zh-TW" sz="2800" dirty="0" smtClean="0">
              <a:latin typeface="Times New Roman" pitchFamily="18" charset="0"/>
              <a:ea typeface="標楷體" pitchFamily="65" charset="-120"/>
              <a:sym typeface="Wingdings" pitchFamily="2" charset="2"/>
            </a:endParaRPr>
          </a:p>
          <a:p>
            <a:pPr marL="609600" indent="-609600">
              <a:buFontTx/>
              <a:buNone/>
              <a:defRPr/>
            </a:pPr>
            <a:endParaRPr lang="en-US" altLang="zh-TW" sz="2800" dirty="0" smtClean="0">
              <a:latin typeface="Times New Roman" pitchFamily="18" charset="0"/>
              <a:ea typeface="標楷體" pitchFamily="65" charset="-120"/>
              <a:sym typeface="Wingdings" pitchFamily="2" charset="2"/>
            </a:endParaRPr>
          </a:p>
          <a:p>
            <a:pPr marL="609600" indent="-609600">
              <a:buFontTx/>
              <a:buNone/>
              <a:defRPr/>
            </a:pPr>
            <a:endParaRPr lang="en-US" altLang="zh-TW" sz="2800" dirty="0" smtClean="0">
              <a:latin typeface="Times New Roman" pitchFamily="18" charset="0"/>
              <a:ea typeface="標楷體" pitchFamily="65" charset="-120"/>
              <a:sym typeface="Wingdings" pitchFamily="2" charset="2"/>
            </a:endParaRPr>
          </a:p>
          <a:p>
            <a:pPr marL="609600" indent="-609600">
              <a:buFontTx/>
              <a:buNone/>
              <a:defRPr/>
            </a:pPr>
            <a:endParaRPr lang="en-US" altLang="zh-TW" sz="2800" dirty="0" smtClean="0">
              <a:latin typeface="Times New Roman" pitchFamily="18" charset="0"/>
              <a:ea typeface="標楷體" pitchFamily="65" charset="-120"/>
              <a:sym typeface="Wingdings" pitchFamily="2" charset="2"/>
            </a:endParaRPr>
          </a:p>
          <a:p>
            <a:pPr marL="609600" indent="-609600">
              <a:buFontTx/>
              <a:buNone/>
              <a:defRPr/>
            </a:pPr>
            <a:endParaRPr lang="en-US" altLang="zh-TW" sz="2800" dirty="0" smtClean="0">
              <a:latin typeface="Times New Roman" pitchFamily="18" charset="0"/>
              <a:ea typeface="標楷體" pitchFamily="65" charset="-120"/>
              <a:sym typeface="Wingdings" pitchFamily="2" charset="2"/>
            </a:endParaRPr>
          </a:p>
          <a:p>
            <a:pPr marL="609600" indent="-609600">
              <a:buFontTx/>
              <a:buNone/>
              <a:defRPr/>
            </a:pPr>
            <a:endParaRPr lang="en-US" altLang="zh-TW" sz="2000" dirty="0" smtClean="0">
              <a:latin typeface="Times New Roman" pitchFamily="18" charset="0"/>
              <a:ea typeface="標楷體" pitchFamily="65" charset="-120"/>
              <a:sym typeface="Wingdings" pitchFamily="2" charset="2"/>
            </a:endParaRPr>
          </a:p>
          <a:p>
            <a:pPr marL="609600" indent="-609600">
              <a:buFontTx/>
              <a:buNone/>
              <a:defRPr/>
            </a:pPr>
            <a:endParaRPr lang="en-US" altLang="zh-TW" sz="2000" dirty="0" smtClean="0">
              <a:latin typeface="Times New Roman" pitchFamily="18" charset="0"/>
              <a:ea typeface="標楷體" pitchFamily="65" charset="-120"/>
              <a:sym typeface="Wingdings" pitchFamily="2" charset="2"/>
            </a:endParaRPr>
          </a:p>
          <a:p>
            <a:pPr marL="609600" indent="-609600">
              <a:buFontTx/>
              <a:buNone/>
              <a:defRPr/>
            </a:pPr>
            <a:r>
              <a:rPr lang="en-US" altLang="zh-TW" sz="2000" dirty="0" smtClean="0">
                <a:solidFill>
                  <a:srgbClr val="FF0000"/>
                </a:solidFill>
                <a:latin typeface="Times New Roman" pitchFamily="18" charset="0"/>
                <a:ea typeface="標楷體" pitchFamily="65" charset="-120"/>
              </a:rPr>
              <a:t>		</a:t>
            </a:r>
            <a:r>
              <a:rPr lang="en-US" altLang="zh-TW" sz="2000" dirty="0" smtClean="0">
                <a:latin typeface="Times New Roman" pitchFamily="18" charset="0"/>
                <a:ea typeface="標楷體" pitchFamily="65" charset="-120"/>
              </a:rPr>
              <a:t>	</a:t>
            </a:r>
          </a:p>
        </p:txBody>
      </p:sp>
      <p:graphicFrame>
        <p:nvGraphicFramePr>
          <p:cNvPr id="6" name="表格 5"/>
          <p:cNvGraphicFramePr>
            <a:graphicFrameLocks noGrp="1"/>
          </p:cNvGraphicFramePr>
          <p:nvPr>
            <p:extLst>
              <p:ext uri="{D42A27DB-BD31-4B8C-83A1-F6EECF244321}">
                <p14:modId xmlns:p14="http://schemas.microsoft.com/office/powerpoint/2010/main" xmlns="" val="2162393600"/>
              </p:ext>
            </p:extLst>
          </p:nvPr>
        </p:nvGraphicFramePr>
        <p:xfrm>
          <a:off x="428596" y="4357700"/>
          <a:ext cx="8229600" cy="639366"/>
        </p:xfrm>
        <a:graphic>
          <a:graphicData uri="http://schemas.openxmlformats.org/drawingml/2006/table">
            <a:tbl>
              <a:tblPr/>
              <a:tblGrid>
                <a:gridCol w="1290637"/>
                <a:gridCol w="1731963"/>
                <a:gridCol w="1736725"/>
                <a:gridCol w="1735137"/>
                <a:gridCol w="1735138"/>
              </a:tblGrid>
              <a:tr h="342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題號</a:t>
                      </a:r>
                      <a:endParaRPr kumimoji="1" lang="zh-TW" altLang="en-US" sz="1800" b="0" i="0" u="none" strike="noStrike" cap="none" normalizeH="0" baseline="0" dirty="0" smtClean="0">
                        <a:ln>
                          <a:noFill/>
                        </a:ln>
                        <a:solidFill>
                          <a:schemeClr val="tx1"/>
                        </a:solidFill>
                        <a:effectLst/>
                        <a:latin typeface="Arial" charset="0"/>
                        <a:ea typeface="新細明體" pitchFamily="18" charset="-12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通過率</a:t>
                      </a:r>
                      <a:endParaRPr kumimoji="1" lang="zh-TW" altLang="en-US" sz="1800" b="0" i="0" u="none" strike="noStrike" cap="none" normalizeH="0" baseline="0" dirty="0" smtClean="0">
                        <a:ln>
                          <a:noFill/>
                        </a:ln>
                        <a:solidFill>
                          <a:schemeClr val="tx1"/>
                        </a:solidFill>
                        <a:effectLst/>
                        <a:latin typeface="Arial" charset="0"/>
                        <a:ea typeface="新細明體" pitchFamily="18" charset="-12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鑑別度   </a:t>
                      </a:r>
                      <a:r>
                        <a:rPr kumimoji="1" lang="en-US" altLang="zh-TW" sz="1800" b="0" i="0" u="none" strike="noStrike" cap="none" normalizeH="0" baseline="0" dirty="0" smtClean="0">
                          <a:ln>
                            <a:noFill/>
                          </a:ln>
                          <a:solidFill>
                            <a:schemeClr val="tx1"/>
                          </a:solidFill>
                          <a:effectLst/>
                          <a:latin typeface="Times New Roman" pitchFamily="18" charset="0"/>
                          <a:ea typeface="新細明體" pitchFamily="18" charset="-120"/>
                          <a:cs typeface="Times New Roman" pitchFamily="18" charset="0"/>
                        </a:rPr>
                        <a:t>D</a:t>
                      </a:r>
                      <a:endParaRPr kumimoji="1" lang="en-US" altLang="zh-TW" sz="1800" b="0" i="0" u="none" strike="noStrike" cap="none" normalizeH="0" baseline="0" dirty="0" smtClean="0">
                        <a:ln>
                          <a:noFill/>
                        </a:ln>
                        <a:solidFill>
                          <a:schemeClr val="tx1"/>
                        </a:solidFill>
                        <a:effectLst/>
                        <a:latin typeface="Arial" charset="0"/>
                        <a:ea typeface="新細明體" pitchFamily="18" charset="-12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r>
              <a:tr h="296466">
                <a:tc>
                  <a:txBody>
                    <a:bodyPr/>
                    <a:lstStyle/>
                    <a:p>
                      <a:pPr algn="ctr">
                        <a:spcAft>
                          <a:spcPts val="0"/>
                        </a:spcAft>
                        <a:tabLst>
                          <a:tab pos="4229100" algn="l"/>
                        </a:tabLst>
                      </a:pPr>
                      <a:r>
                        <a:rPr lang="en-US" altLang="zh-TW" sz="1800" b="1" kern="100" dirty="0" smtClean="0">
                          <a:solidFill>
                            <a:srgbClr val="0000CC"/>
                          </a:solidFill>
                          <a:latin typeface="Times New Roman"/>
                          <a:ea typeface="新細明體"/>
                          <a:cs typeface="Times New Roman"/>
                        </a:rPr>
                        <a:t>25.</a:t>
                      </a:r>
                      <a:endParaRPr lang="zh-TW" sz="1800" b="1" kern="100" dirty="0">
                        <a:solidFill>
                          <a:srgbClr val="0000CC"/>
                        </a:solidFill>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tabLst>
                          <a:tab pos="4229100" algn="l"/>
                        </a:tabLst>
                      </a:pPr>
                      <a:r>
                        <a:rPr lang="en-US" altLang="zh-TW" sz="1800" b="1" kern="100" dirty="0" smtClean="0">
                          <a:solidFill>
                            <a:srgbClr val="0000CC"/>
                          </a:solidFill>
                          <a:latin typeface="Times New Roman"/>
                          <a:ea typeface="新細明體"/>
                          <a:cs typeface="Times New Roman"/>
                        </a:rPr>
                        <a:t>35.608</a:t>
                      </a:r>
                      <a:endParaRPr lang="zh-TW" sz="1800" b="1" kern="100" dirty="0">
                        <a:solidFill>
                          <a:srgbClr val="0000CC"/>
                        </a:solidFill>
                        <a:latin typeface="Times New Roman"/>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tabLst>
                          <a:tab pos="4229100" algn="l"/>
                        </a:tabLst>
                      </a:pPr>
                      <a:r>
                        <a:rPr lang="zh-TW" sz="1800" b="1" kern="100" dirty="0">
                          <a:solidFill>
                            <a:srgbClr val="0000CC"/>
                          </a:solidFill>
                          <a:latin typeface="Times New Roman"/>
                          <a:ea typeface="新細明體"/>
                          <a:cs typeface="Times New Roman"/>
                        </a:rPr>
                        <a:t>偏難</a:t>
                      </a:r>
                    </a:p>
                  </a:txBody>
                  <a:tcPr marL="68580" marR="68580" marT="0" marB="0" anchor="ctr">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tabLst>
                          <a:tab pos="4229100" algn="l"/>
                        </a:tabLst>
                      </a:pPr>
                      <a:r>
                        <a:rPr lang="en-US" sz="1800" b="1" kern="100" dirty="0" smtClean="0">
                          <a:solidFill>
                            <a:srgbClr val="0000CC"/>
                          </a:solidFill>
                          <a:latin typeface="Times New Roman"/>
                          <a:ea typeface="新細明體"/>
                          <a:cs typeface="Times New Roman"/>
                        </a:rPr>
                        <a:t>0.</a:t>
                      </a:r>
                      <a:r>
                        <a:rPr lang="en-US" altLang="zh-TW" sz="1800" b="1" kern="100" dirty="0" smtClean="0">
                          <a:solidFill>
                            <a:srgbClr val="0000CC"/>
                          </a:solidFill>
                          <a:latin typeface="Times New Roman"/>
                          <a:ea typeface="新細明體"/>
                          <a:cs typeface="Times New Roman"/>
                        </a:rPr>
                        <a:t>3424</a:t>
                      </a:r>
                      <a:r>
                        <a:rPr lang="en-US" sz="1800" b="1" kern="100" dirty="0" smtClean="0">
                          <a:solidFill>
                            <a:srgbClr val="0000CC"/>
                          </a:solidFill>
                          <a:latin typeface="Times New Roman"/>
                          <a:ea typeface="新細明體"/>
                          <a:cs typeface="Times New Roman"/>
                        </a:rPr>
                        <a:t> </a:t>
                      </a:r>
                      <a:endParaRPr lang="zh-TW" sz="1800" b="1" kern="100" dirty="0">
                        <a:solidFill>
                          <a:srgbClr val="0000CC"/>
                        </a:solidFill>
                        <a:latin typeface="Times New Roman"/>
                        <a:ea typeface="新細明體"/>
                        <a:cs typeface="Times New Roman"/>
                      </a:endParaRPr>
                    </a:p>
                  </a:txBody>
                  <a:tcPr marL="68580" marR="68580" marT="0" marB="0" anchor="ctr">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spcAft>
                          <a:spcPts val="0"/>
                        </a:spcAft>
                        <a:tabLst>
                          <a:tab pos="4229100" algn="l"/>
                        </a:tabLst>
                      </a:pPr>
                      <a:r>
                        <a:rPr lang="zh-TW" altLang="en-US" sz="1800" b="1" kern="100" dirty="0" smtClean="0">
                          <a:solidFill>
                            <a:srgbClr val="0000CC"/>
                          </a:solidFill>
                          <a:latin typeface="Times New Roman"/>
                          <a:ea typeface="新細明體"/>
                          <a:cs typeface="Times New Roman"/>
                        </a:rPr>
                        <a:t>可</a:t>
                      </a:r>
                      <a:endParaRPr lang="zh-TW" sz="1800" b="1" kern="100" dirty="0">
                        <a:solidFill>
                          <a:srgbClr val="0000CC"/>
                        </a:solidFill>
                        <a:latin typeface="Times New Roman"/>
                        <a:ea typeface="新細明體"/>
                        <a:cs typeface="Times New Roman"/>
                      </a:endParaRPr>
                    </a:p>
                  </a:txBody>
                  <a:tcPr marL="68580" marR="68580" marT="0" marB="0" anchor="ctr">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文字方塊 4"/>
          <p:cNvSpPr txBox="1"/>
          <p:nvPr/>
        </p:nvSpPr>
        <p:spPr>
          <a:xfrm>
            <a:off x="142844" y="2643188"/>
            <a:ext cx="4786346" cy="1846659"/>
          </a:xfrm>
          <a:prstGeom prst="rect">
            <a:avLst/>
          </a:prstGeom>
          <a:noFill/>
        </p:spPr>
        <p:txBody>
          <a:bodyPr wrap="square" rtlCol="0">
            <a:spAutoFit/>
          </a:bodyPr>
          <a:lstStyle/>
          <a:p>
            <a:pPr marL="609600" indent="-609600">
              <a:defRPr/>
            </a:pPr>
            <a:r>
              <a:rPr lang="zh-TW" altLang="en-US" sz="2000" b="1" dirty="0" smtClean="0">
                <a:solidFill>
                  <a:srgbClr val="0000CC"/>
                </a:solidFill>
                <a:latin typeface="Times New Roman" pitchFamily="18" charset="0"/>
                <a:ea typeface="標楷體" pitchFamily="65" charset="-120"/>
              </a:rPr>
              <a:t>第</a:t>
            </a:r>
            <a:r>
              <a:rPr lang="en-US" altLang="zh-TW" sz="2000" b="1" dirty="0" smtClean="0">
                <a:solidFill>
                  <a:srgbClr val="0000CC"/>
                </a:solidFill>
                <a:latin typeface="Times New Roman" pitchFamily="18" charset="0"/>
                <a:ea typeface="標楷體" pitchFamily="65" charset="-120"/>
              </a:rPr>
              <a:t>25</a:t>
            </a:r>
            <a:r>
              <a:rPr lang="zh-TW" altLang="en-US" sz="2000" b="1" dirty="0" smtClean="0">
                <a:solidFill>
                  <a:srgbClr val="0000CC"/>
                </a:solidFill>
                <a:latin typeface="Times New Roman" pitchFamily="18" charset="0"/>
                <a:ea typeface="標楷體" pitchFamily="65" charset="-120"/>
              </a:rPr>
              <a:t>題</a:t>
            </a:r>
            <a:r>
              <a:rPr lang="en-US" altLang="zh-TW" sz="2000" b="1" dirty="0" smtClean="0">
                <a:solidFill>
                  <a:srgbClr val="0000CC"/>
                </a:solidFill>
                <a:latin typeface="Times New Roman" pitchFamily="18" charset="0"/>
                <a:ea typeface="標楷體" pitchFamily="65" charset="-120"/>
              </a:rPr>
              <a:t>:</a:t>
            </a:r>
            <a:r>
              <a:rPr lang="zh-TW" altLang="en-US" sz="2000" b="1" dirty="0" smtClean="0">
                <a:solidFill>
                  <a:srgbClr val="0000CC"/>
                </a:solidFill>
                <a:latin typeface="Times New Roman" pitchFamily="18" charset="0"/>
                <a:ea typeface="標楷體" pitchFamily="65" charset="-120"/>
              </a:rPr>
              <a:t> </a:t>
            </a:r>
            <a:r>
              <a:rPr lang="en-US" altLang="zh-TW" sz="2000" b="1" dirty="0" smtClean="0">
                <a:solidFill>
                  <a:srgbClr val="0000CC"/>
                </a:solidFill>
                <a:latin typeface="Times New Roman" pitchFamily="18" charset="0"/>
                <a:ea typeface="標楷體" pitchFamily="65" charset="-120"/>
              </a:rPr>
              <a:t>Who wants to catch the mouse? </a:t>
            </a:r>
          </a:p>
          <a:p>
            <a:pPr>
              <a:buFont typeface="Wingdings 2"/>
              <a:buChar char="j"/>
              <a:tabLst>
                <a:tab pos="320040" algn="l"/>
                <a:tab pos="3587750" algn="l"/>
              </a:tabLst>
              <a:defRPr/>
            </a:pPr>
            <a:r>
              <a:rPr lang="en-US" altLang="zh-TW" sz="2000" b="1" kern="100" dirty="0" smtClean="0">
                <a:solidFill>
                  <a:srgbClr val="C00000"/>
                </a:solidFill>
                <a:latin typeface="Times New Roman" panose="02020603050405020304" pitchFamily="18" charset="0"/>
                <a:ea typeface="標楷體"/>
                <a:cs typeface="Times New Roman" panose="02020603050405020304" pitchFamily="18" charset="0"/>
              </a:rPr>
              <a:t>The  cat.                     </a:t>
            </a:r>
            <a:r>
              <a:rPr lang="zh-TW" altLang="en-US" sz="2000" dirty="0" smtClean="0">
                <a:solidFill>
                  <a:srgbClr val="C00000"/>
                </a:solidFill>
                <a:latin typeface="Times New Roman" pitchFamily="18" charset="0"/>
                <a:ea typeface="標楷體" pitchFamily="65" charset="-120"/>
              </a:rPr>
              <a:t>選答率＝</a:t>
            </a:r>
            <a:r>
              <a:rPr lang="en-US" altLang="zh-TW" sz="2000" dirty="0" smtClean="0">
                <a:solidFill>
                  <a:srgbClr val="C00000"/>
                </a:solidFill>
                <a:latin typeface="Times New Roman" pitchFamily="18" charset="0"/>
                <a:ea typeface="標楷體" pitchFamily="65" charset="-120"/>
                <a:cs typeface="Times New Roman" pitchFamily="18" charset="0"/>
              </a:rPr>
              <a:t>.45</a:t>
            </a:r>
            <a:endParaRPr lang="en-US" altLang="zh-TW" sz="2000" kern="100" dirty="0" smtClean="0">
              <a:solidFill>
                <a:srgbClr val="C00000"/>
              </a:solidFill>
              <a:latin typeface="Times New Roman" panose="02020603050405020304" pitchFamily="18" charset="0"/>
              <a:ea typeface="標楷體"/>
              <a:cs typeface="Times New Roman" panose="02020603050405020304" pitchFamily="18" charset="0"/>
            </a:endParaRPr>
          </a:p>
          <a:p>
            <a:pPr>
              <a:tabLst>
                <a:tab pos="320040" algn="l"/>
                <a:tab pos="3587750" algn="l"/>
              </a:tabLst>
              <a:defRPr/>
            </a:pPr>
            <a:r>
              <a:rPr lang="en-US" altLang="zh-TW" sz="2000" b="1" kern="100" dirty="0" smtClean="0">
                <a:solidFill>
                  <a:srgbClr val="C00000"/>
                </a:solidFill>
                <a:latin typeface="Times New Roman" panose="02020603050405020304" pitchFamily="18" charset="0"/>
                <a:ea typeface="標楷體"/>
                <a:cs typeface="Times New Roman" panose="02020603050405020304" pitchFamily="18" charset="0"/>
                <a:sym typeface="Wingdings 2"/>
              </a:rPr>
              <a:t></a:t>
            </a:r>
            <a:r>
              <a:rPr lang="en-US" altLang="zh-TW" sz="2000" b="1" kern="100" dirty="0" smtClean="0">
                <a:solidFill>
                  <a:srgbClr val="C00000"/>
                </a:solidFill>
                <a:latin typeface="Times New Roman" panose="02020603050405020304" pitchFamily="18" charset="0"/>
                <a:ea typeface="標楷體"/>
                <a:cs typeface="Times New Roman" panose="02020603050405020304" pitchFamily="18" charset="0"/>
              </a:rPr>
              <a:t> The dog.</a:t>
            </a:r>
            <a:r>
              <a:rPr lang="en-US" altLang="zh-TW" sz="2000" kern="100" dirty="0" smtClean="0">
                <a:solidFill>
                  <a:srgbClr val="C00000"/>
                </a:solidFill>
                <a:latin typeface="Times New Roman" panose="02020603050405020304" pitchFamily="18" charset="0"/>
                <a:ea typeface="標楷體"/>
                <a:cs typeface="Times New Roman" panose="02020603050405020304" pitchFamily="18" charset="0"/>
              </a:rPr>
              <a:t>                    </a:t>
            </a:r>
            <a:r>
              <a:rPr lang="zh-TW" altLang="en-US" sz="2000" dirty="0" smtClean="0">
                <a:solidFill>
                  <a:srgbClr val="C00000"/>
                </a:solidFill>
                <a:latin typeface="Times New Roman" pitchFamily="18" charset="0"/>
                <a:ea typeface="標楷體" pitchFamily="65" charset="-120"/>
              </a:rPr>
              <a:t>選答率＝</a:t>
            </a:r>
            <a:r>
              <a:rPr lang="en-US" altLang="zh-TW" sz="2000" dirty="0" smtClean="0">
                <a:solidFill>
                  <a:srgbClr val="C00000"/>
                </a:solidFill>
                <a:latin typeface="Times New Roman" pitchFamily="18" charset="0"/>
                <a:ea typeface="標楷體" pitchFamily="65" charset="-120"/>
              </a:rPr>
              <a:t>.27</a:t>
            </a:r>
            <a:endParaRPr lang="en-US" altLang="zh-TW" sz="2000" kern="100" dirty="0" smtClean="0">
              <a:solidFill>
                <a:srgbClr val="C00000"/>
              </a:solidFill>
              <a:latin typeface="Times New Roman" panose="02020603050405020304" pitchFamily="18" charset="0"/>
              <a:ea typeface="標楷體"/>
              <a:cs typeface="Times New Roman" panose="02020603050405020304" pitchFamily="18" charset="0"/>
            </a:endParaRPr>
          </a:p>
          <a:p>
            <a:pPr>
              <a:buFont typeface="Wingdings 2" pitchFamily="18" charset="2"/>
              <a:buChar char="l"/>
              <a:tabLst>
                <a:tab pos="320040" algn="l"/>
                <a:tab pos="3587750" algn="l"/>
              </a:tabLst>
              <a:defRPr/>
            </a:pPr>
            <a:r>
              <a:rPr lang="en-US" altLang="zh-TW" sz="2000" kern="100" dirty="0" smtClean="0">
                <a:solidFill>
                  <a:schemeClr val="tx1"/>
                </a:solidFill>
                <a:latin typeface="Times New Roman" panose="02020603050405020304" pitchFamily="18" charset="0"/>
                <a:ea typeface="標楷體"/>
                <a:cs typeface="Times New Roman" panose="02020603050405020304" pitchFamily="18" charset="0"/>
              </a:rPr>
              <a:t>The mouse.                 </a:t>
            </a:r>
            <a:r>
              <a:rPr lang="zh-TW" altLang="en-US" sz="2000" dirty="0" smtClean="0">
                <a:solidFill>
                  <a:schemeClr val="tx1"/>
                </a:solidFill>
                <a:latin typeface="Times New Roman" pitchFamily="18" charset="0"/>
                <a:ea typeface="標楷體" pitchFamily="65" charset="-120"/>
              </a:rPr>
              <a:t>選答率＝</a:t>
            </a:r>
            <a:r>
              <a:rPr lang="en-US" altLang="zh-TW" sz="2000" dirty="0" smtClean="0">
                <a:solidFill>
                  <a:schemeClr val="tx1"/>
                </a:solidFill>
                <a:latin typeface="Times New Roman" pitchFamily="18" charset="0"/>
                <a:ea typeface="標楷體" pitchFamily="65" charset="-120"/>
              </a:rPr>
              <a:t>.18</a:t>
            </a:r>
            <a:endParaRPr lang="en-US" altLang="zh-TW" sz="2000" kern="100" dirty="0" smtClean="0">
              <a:solidFill>
                <a:schemeClr val="tx1"/>
              </a:solidFill>
              <a:latin typeface="Times New Roman" panose="02020603050405020304" pitchFamily="18" charset="0"/>
              <a:ea typeface="標楷體"/>
              <a:cs typeface="Times New Roman" panose="02020603050405020304" pitchFamily="18" charset="0"/>
            </a:endParaRPr>
          </a:p>
          <a:p>
            <a:pPr>
              <a:tabLst>
                <a:tab pos="320040" algn="l"/>
                <a:tab pos="3587750" algn="l"/>
              </a:tabLst>
              <a:defRPr/>
            </a:pPr>
            <a:r>
              <a:rPr lang="en-US" altLang="zh-TW" sz="2000" kern="100" dirty="0" smtClean="0">
                <a:solidFill>
                  <a:schemeClr val="tx1"/>
                </a:solidFill>
                <a:latin typeface="Times New Roman" panose="02020603050405020304" pitchFamily="18" charset="0"/>
                <a:ea typeface="標楷體"/>
                <a:cs typeface="Times New Roman" panose="02020603050405020304" pitchFamily="18" charset="0"/>
                <a:sym typeface="Wingdings 2"/>
              </a:rPr>
              <a:t></a:t>
            </a:r>
            <a:r>
              <a:rPr lang="en-US" altLang="zh-TW" sz="2000" kern="100" dirty="0" smtClean="0">
                <a:solidFill>
                  <a:schemeClr val="tx1"/>
                </a:solidFill>
                <a:latin typeface="Times New Roman" panose="02020603050405020304" pitchFamily="18" charset="0"/>
                <a:ea typeface="標楷體"/>
                <a:cs typeface="Times New Roman" panose="02020603050405020304" pitchFamily="18" charset="0"/>
              </a:rPr>
              <a:t> Sherry.                       </a:t>
            </a:r>
            <a:r>
              <a:rPr lang="zh-TW" altLang="en-US" sz="2000" dirty="0" smtClean="0">
                <a:solidFill>
                  <a:schemeClr val="tx1"/>
                </a:solidFill>
                <a:latin typeface="Times New Roman" pitchFamily="18" charset="0"/>
                <a:ea typeface="標楷體" pitchFamily="65" charset="-120"/>
              </a:rPr>
              <a:t>選答率＝</a:t>
            </a:r>
            <a:r>
              <a:rPr lang="en-US" altLang="zh-TW" sz="2000" dirty="0" smtClean="0">
                <a:solidFill>
                  <a:schemeClr val="tx1"/>
                </a:solidFill>
                <a:latin typeface="Times New Roman" pitchFamily="18" charset="0"/>
                <a:ea typeface="標楷體" pitchFamily="65" charset="-120"/>
              </a:rPr>
              <a:t>.10</a:t>
            </a:r>
          </a:p>
          <a:p>
            <a:endParaRPr lang="zh-TW"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lvl="0"/>
            <a:r>
              <a:rPr lang="zh-TW" altLang="en-US" dirty="0" smtClean="0">
                <a:solidFill>
                  <a:srgbClr val="000000"/>
                </a:solidFill>
              </a:rPr>
              <a:t>輔導團補救教學建議</a:t>
            </a:r>
            <a:br>
              <a:rPr lang="zh-TW" altLang="en-US" dirty="0" smtClean="0">
                <a:solidFill>
                  <a:srgbClr val="000000"/>
                </a:solidFill>
              </a:rPr>
            </a:br>
            <a:endParaRPr lang="zh-TW" altLang="en-US" dirty="0"/>
          </a:p>
        </p:txBody>
      </p:sp>
      <p:sp>
        <p:nvSpPr>
          <p:cNvPr id="3" name="內容版面配置區 2"/>
          <p:cNvSpPr>
            <a:spLocks noGrp="1"/>
          </p:cNvSpPr>
          <p:nvPr>
            <p:ph idx="1"/>
          </p:nvPr>
        </p:nvSpPr>
        <p:spPr/>
        <p:txBody>
          <a:bodyPr/>
          <a:lstStyle/>
          <a:p>
            <a:pPr>
              <a:buNone/>
            </a:pPr>
            <a:r>
              <a:rPr lang="en-US" altLang="zh-TW" dirty="0" smtClean="0">
                <a:solidFill>
                  <a:schemeClr val="tx1"/>
                </a:solidFill>
                <a:latin typeface="標楷體" pitchFamily="65" charset="-120"/>
                <a:ea typeface="標楷體" pitchFamily="65" charset="-120"/>
              </a:rPr>
              <a:t>1.</a:t>
            </a:r>
            <a:r>
              <a:rPr lang="zh-TW" altLang="en-US" dirty="0" smtClean="0">
                <a:solidFill>
                  <a:schemeClr val="tx1"/>
                </a:solidFill>
                <a:latin typeface="標楷體" pitchFamily="65" charset="-120"/>
                <a:ea typeface="標楷體" pitchFamily="65" charset="-120"/>
              </a:rPr>
              <a:t>教學重點：此選項在測驗學生對於韻文的聽辨及理解能力，</a:t>
            </a:r>
            <a:r>
              <a:rPr lang="zh-TW" altLang="en-US" dirty="0" smtClean="0">
                <a:solidFill>
                  <a:srgbClr val="FF0000"/>
                </a:solidFill>
                <a:latin typeface="標楷體" pitchFamily="65" charset="-120"/>
                <a:ea typeface="標楷體" pitchFamily="65" charset="-120"/>
              </a:rPr>
              <a:t>能聽出韻文中上的關鍵詞</a:t>
            </a:r>
            <a:r>
              <a:rPr lang="zh-TW" altLang="en-US" dirty="0" smtClean="0">
                <a:solidFill>
                  <a:schemeClr val="tx1"/>
                </a:solidFill>
                <a:latin typeface="標楷體" pitchFamily="65" charset="-120"/>
                <a:ea typeface="標楷體" pitchFamily="65" charset="-120"/>
              </a:rPr>
              <a:t>，並做出正確回應。 </a:t>
            </a:r>
            <a:endParaRPr lang="en-US" altLang="zh-TW" dirty="0" smtClean="0">
              <a:solidFill>
                <a:schemeClr val="tx1"/>
              </a:solidFill>
              <a:latin typeface="標楷體" pitchFamily="65" charset="-120"/>
              <a:ea typeface="標楷體" pitchFamily="65" charset="-120"/>
            </a:endParaRPr>
          </a:p>
          <a:p>
            <a:pPr>
              <a:buNone/>
            </a:pPr>
            <a:r>
              <a:rPr lang="en-US" altLang="zh-TW" dirty="0" smtClean="0">
                <a:solidFill>
                  <a:schemeClr val="tx1"/>
                </a:solidFill>
                <a:latin typeface="標楷體" pitchFamily="65" charset="-120"/>
                <a:ea typeface="標楷體" pitchFamily="65" charset="-120"/>
              </a:rPr>
              <a:t>2.</a:t>
            </a:r>
            <a:r>
              <a:rPr lang="zh-TW" altLang="en-US" dirty="0" smtClean="0">
                <a:solidFill>
                  <a:schemeClr val="tx1"/>
                </a:solidFill>
                <a:latin typeface="標楷體" pitchFamily="65" charset="-120"/>
                <a:ea typeface="標楷體" pitchFamily="65" charset="-120"/>
              </a:rPr>
              <a:t>建議：韻文及歌曲的教學需要讓學生多聽多唱，老師可以依教材內容設計簡易的聽力學習單，</a:t>
            </a:r>
            <a:r>
              <a:rPr lang="zh-TW" altLang="en-US" dirty="0" smtClean="0">
                <a:solidFill>
                  <a:srgbClr val="FF0000"/>
                </a:solidFill>
                <a:latin typeface="標楷體" pitchFamily="65" charset="-120"/>
                <a:ea typeface="標楷體" pitchFamily="65" charset="-120"/>
              </a:rPr>
              <a:t>讓學生在課程開始前先聽一段對話、韻文、故事或歌曲並回答學習單的問題</a:t>
            </a:r>
            <a:r>
              <a:rPr lang="zh-TW" altLang="en-US" dirty="0" smtClean="0">
                <a:solidFill>
                  <a:schemeClr val="tx1"/>
                </a:solidFill>
                <a:latin typeface="標楷體" pitchFamily="65" charset="-120"/>
                <a:ea typeface="標楷體" pitchFamily="65" charset="-120"/>
              </a:rPr>
              <a:t>，幫助學生專注聆聽，並練習作答。作答檢討時提醒學生疑問詞的意義，並專注聆聽與題目相關之關鍵字，將會對學生作答有幫助。 </a:t>
            </a:r>
            <a:endParaRPr lang="en-US" altLang="zh-TW" dirty="0" smtClean="0">
              <a:solidFill>
                <a:schemeClr val="tx1"/>
              </a:solidFill>
              <a:latin typeface="標楷體" pitchFamily="65" charset="-120"/>
              <a:ea typeface="標楷體" pitchFamily="65" charset="-120"/>
            </a:endParaRPr>
          </a:p>
          <a:p>
            <a:pPr>
              <a:buNone/>
            </a:pPr>
            <a:r>
              <a:rPr lang="en-US" altLang="zh-TW" dirty="0" smtClean="0">
                <a:solidFill>
                  <a:schemeClr val="tx1"/>
                </a:solidFill>
                <a:latin typeface="標楷體" pitchFamily="65" charset="-120"/>
                <a:ea typeface="標楷體" pitchFamily="65" charset="-120"/>
              </a:rPr>
              <a:t>3.</a:t>
            </a:r>
            <a:r>
              <a:rPr lang="zh-TW" altLang="en-US" dirty="0" smtClean="0">
                <a:solidFill>
                  <a:schemeClr val="tx1"/>
                </a:solidFill>
                <a:latin typeface="標楷體" pitchFamily="65" charset="-120"/>
                <a:ea typeface="標楷體" pitchFamily="65" charset="-120"/>
              </a:rPr>
              <a:t>網站資源：</a:t>
            </a:r>
            <a:r>
              <a:rPr lang="en-US" altLang="zh-TW" dirty="0" smtClean="0">
                <a:solidFill>
                  <a:schemeClr val="tx1"/>
                </a:solidFill>
                <a:latin typeface="標楷體" pitchFamily="65" charset="-120"/>
                <a:ea typeface="標楷體" pitchFamily="65" charset="-120"/>
              </a:rPr>
              <a:t>Stories and Rhymes, English Games for 3-5 Years - </a:t>
            </a:r>
            <a:r>
              <a:rPr lang="en-US" altLang="zh-TW" dirty="0" err="1" smtClean="0">
                <a:solidFill>
                  <a:schemeClr val="tx1"/>
                </a:solidFill>
                <a:latin typeface="標楷體" pitchFamily="65" charset="-120"/>
                <a:ea typeface="標楷體" pitchFamily="65" charset="-120"/>
              </a:rPr>
              <a:t>Topmarks</a:t>
            </a:r>
            <a:r>
              <a:rPr lang="en-US" altLang="zh-TW" dirty="0" smtClean="0">
                <a:solidFill>
                  <a:schemeClr val="tx1"/>
                </a:solidFill>
                <a:latin typeface="標楷體" pitchFamily="65" charset="-120"/>
                <a:ea typeface="標楷體" pitchFamily="65" charset="-120"/>
              </a:rPr>
              <a:t>:</a:t>
            </a:r>
            <a:r>
              <a:rPr lang="zh-TW" altLang="en-US" dirty="0" smtClean="0">
                <a:solidFill>
                  <a:schemeClr val="tx1"/>
                </a:solidFill>
                <a:latin typeface="標楷體" pitchFamily="65" charset="-120"/>
                <a:ea typeface="標楷體" pitchFamily="65" charset="-120"/>
              </a:rPr>
              <a:t>網站內容有多篇附有聲音的故事及故事後之互動遊戲，能夠當作學生課外的學習教材。另外</a:t>
            </a:r>
            <a:r>
              <a:rPr lang="zh-TW" altLang="en-US" dirty="0" smtClean="0">
                <a:solidFill>
                  <a:srgbClr val="FF0000"/>
                </a:solidFill>
                <a:latin typeface="標楷體" pitchFamily="65" charset="-120"/>
                <a:ea typeface="標楷體" pitchFamily="65" charset="-120"/>
              </a:rPr>
              <a:t>，</a:t>
            </a:r>
            <a:r>
              <a:rPr lang="en-US" altLang="zh-TW" dirty="0" smtClean="0">
                <a:solidFill>
                  <a:srgbClr val="FF0000"/>
                </a:solidFill>
                <a:latin typeface="標楷體" pitchFamily="65" charset="-120"/>
                <a:ea typeface="標楷體" pitchFamily="65" charset="-120"/>
              </a:rPr>
              <a:t>Mother Goose Nursery Rhymes - Short Story Time</a:t>
            </a:r>
            <a:r>
              <a:rPr lang="en-US" altLang="zh-TW" dirty="0" smtClean="0">
                <a:solidFill>
                  <a:schemeClr val="tx1"/>
                </a:solidFill>
                <a:latin typeface="標楷體" pitchFamily="65" charset="-120"/>
                <a:ea typeface="標楷體" pitchFamily="65" charset="-120"/>
              </a:rPr>
              <a:t>:</a:t>
            </a:r>
            <a:r>
              <a:rPr lang="zh-TW" altLang="en-US" dirty="0" smtClean="0">
                <a:solidFill>
                  <a:schemeClr val="tx1"/>
                </a:solidFill>
                <a:latin typeface="標楷體" pitchFamily="65" charset="-120"/>
                <a:ea typeface="標楷體" pitchFamily="65" charset="-120"/>
              </a:rPr>
              <a:t>網站內容有常聽見的韻文聲音檔及歌詞，讓學生學習經典韻文，培養聽辨能力。</a:t>
            </a:r>
            <a:endParaRPr lang="zh-TW" altLang="en-US" dirty="0">
              <a:solidFill>
                <a:schemeClr val="tx1"/>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214282" y="1142990"/>
            <a:ext cx="8520600" cy="2052600"/>
          </a:xfrm>
          <a:prstGeom prst="rect">
            <a:avLst/>
          </a:prstGeom>
        </p:spPr>
        <p:txBody>
          <a:bodyPr wrap="square" lIns="91425" tIns="91425" rIns="91425" bIns="91425" anchor="b" anchorCtr="0">
            <a:noAutofit/>
          </a:bodyPr>
          <a:lstStyle/>
          <a:p>
            <a:pPr lvl="0">
              <a:spcBef>
                <a:spcPts val="0"/>
              </a:spcBef>
              <a:buNone/>
            </a:pPr>
            <a:r>
              <a:rPr lang="zh-TW" altLang="en-US" dirty="0" smtClean="0">
                <a:latin typeface="標楷體" pitchFamily="65" charset="-120"/>
                <a:ea typeface="標楷體" pitchFamily="65" charset="-120"/>
              </a:rPr>
              <a:t>常考</a:t>
            </a:r>
            <a:r>
              <a:rPr lang="zh-TW" dirty="0" smtClean="0">
                <a:latin typeface="標楷體" pitchFamily="65" charset="-120"/>
                <a:ea typeface="標楷體" pitchFamily="65" charset="-120"/>
              </a:rPr>
              <a:t>內容</a:t>
            </a:r>
            <a:r>
              <a:rPr lang="en-US" altLang="zh-TW" dirty="0" smtClean="0">
                <a:latin typeface="標楷體" pitchFamily="65" charset="-120"/>
                <a:ea typeface="標楷體" pitchFamily="65" charset="-120"/>
              </a:rPr>
              <a:t/>
            </a:r>
            <a:br>
              <a:rPr lang="en-US" altLang="zh-TW" dirty="0" smtClean="0">
                <a:latin typeface="標楷體" pitchFamily="65" charset="-120"/>
                <a:ea typeface="標楷體" pitchFamily="65" charset="-120"/>
              </a:rPr>
            </a:br>
            <a:r>
              <a:rPr lang="en-US" altLang="zh-TW" dirty="0" smtClean="0">
                <a:latin typeface="+mn-lt"/>
                <a:ea typeface="標楷體" pitchFamily="65" charset="-120"/>
              </a:rPr>
              <a:t>What’s always on the test</a:t>
            </a:r>
            <a:endParaRPr lang="zh-TW" dirty="0">
              <a:latin typeface="+mn-lt"/>
              <a:ea typeface="標楷體" pitchFamily="65" charset="-12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solidFill>
                  <a:schemeClr val="tx1"/>
                </a:solidFill>
                <a:latin typeface="標楷體" pitchFamily="65" charset="-120"/>
                <a:ea typeface="標楷體" pitchFamily="65" charset="-120"/>
              </a:rPr>
              <a:t>五年級</a:t>
            </a:r>
            <a:r>
              <a:rPr lang="zh-TW" altLang="en-US" dirty="0" smtClean="0">
                <a:latin typeface="標楷體" pitchFamily="65" charset="-120"/>
                <a:ea typeface="標楷體" pitchFamily="65" charset="-120"/>
              </a:rPr>
              <a:t>常考內容</a:t>
            </a:r>
            <a:r>
              <a:rPr lang="en-US" altLang="zh-TW" dirty="0" smtClean="0">
                <a:latin typeface="標楷體" pitchFamily="65" charset="-120"/>
                <a:ea typeface="標楷體" pitchFamily="65" charset="-120"/>
              </a:rPr>
              <a:t>:</a:t>
            </a:r>
            <a:endParaRPr lang="zh-TW" altLang="en-US" dirty="0">
              <a:latin typeface="標楷體" pitchFamily="65" charset="-120"/>
              <a:ea typeface="標楷體" pitchFamily="65" charset="-120"/>
            </a:endParaRPr>
          </a:p>
        </p:txBody>
      </p:sp>
      <p:sp>
        <p:nvSpPr>
          <p:cNvPr id="4" name="Shape 175"/>
          <p:cNvSpPr txBox="1">
            <a:spLocks noGrp="1"/>
          </p:cNvSpPr>
          <p:nvPr>
            <p:ph idx="1"/>
          </p:nvPr>
        </p:nvSpPr>
        <p:spPr>
          <a:prstGeom prst="rect">
            <a:avLst/>
          </a:prstGeom>
        </p:spPr>
        <p:txBody>
          <a:bodyPr wrap="square" lIns="91425" tIns="91425" rIns="91425" bIns="91425" anchor="t" anchorCtr="0">
            <a:noAutofit/>
          </a:bodyPr>
          <a:lstStyle/>
          <a:p>
            <a:pPr>
              <a:buNone/>
            </a:pPr>
            <a:r>
              <a:rPr lang="zh-TW" sz="3600" dirty="0" smtClean="0">
                <a:solidFill>
                  <a:schemeClr val="tx1"/>
                </a:solidFill>
                <a:latin typeface="標楷體" pitchFamily="65" charset="-120"/>
                <a:ea typeface="標楷體" pitchFamily="65" charset="-120"/>
              </a:rPr>
              <a:t>① </a:t>
            </a:r>
            <a:r>
              <a:rPr lang="zh-TW" sz="3600" dirty="0">
                <a:solidFill>
                  <a:schemeClr val="tx1"/>
                </a:solidFill>
                <a:latin typeface="標楷體" pitchFamily="65" charset="-120"/>
                <a:ea typeface="標楷體" pitchFamily="65" charset="-120"/>
              </a:rPr>
              <a:t>句子樣態、字母4題</a:t>
            </a:r>
          </a:p>
          <a:p>
            <a:pPr lvl="0" rtl="0">
              <a:spcBef>
                <a:spcPts val="0"/>
              </a:spcBef>
              <a:buNone/>
            </a:pPr>
            <a:r>
              <a:rPr lang="zh-TW" sz="3600" dirty="0">
                <a:solidFill>
                  <a:schemeClr val="tx1"/>
                </a:solidFill>
                <a:latin typeface="標楷體" pitchFamily="65" charset="-120"/>
                <a:ea typeface="標楷體" pitchFamily="65" charset="-120"/>
              </a:rPr>
              <a:t>② 閱讀文章7題</a:t>
            </a:r>
          </a:p>
          <a:p>
            <a:pPr lvl="0" rtl="0">
              <a:spcBef>
                <a:spcPts val="0"/>
              </a:spcBef>
              <a:buNone/>
            </a:pPr>
            <a:r>
              <a:rPr lang="zh-TW" sz="3600" dirty="0">
                <a:solidFill>
                  <a:schemeClr val="tx1"/>
                </a:solidFill>
                <a:latin typeface="標楷體" pitchFamily="65" charset="-120"/>
                <a:ea typeface="標楷體" pitchFamily="65" charset="-120"/>
              </a:rPr>
              <a:t>③ 節日3題</a:t>
            </a:r>
          </a:p>
          <a:p>
            <a:pPr lvl="0">
              <a:spcBef>
                <a:spcPts val="0"/>
              </a:spcBef>
              <a:buNone/>
            </a:pPr>
            <a:r>
              <a:rPr lang="zh-TW" sz="3600" dirty="0">
                <a:solidFill>
                  <a:schemeClr val="tx1"/>
                </a:solidFill>
                <a:latin typeface="標楷體" pitchFamily="65" charset="-120"/>
                <a:ea typeface="標楷體" pitchFamily="65" charset="-120"/>
              </a:rPr>
              <a:t>④ 發音2題 / 韻文3題 / 閱讀11筆</a:t>
            </a:r>
          </a:p>
          <a:p>
            <a:pPr lvl="0" rtl="0">
              <a:spcBef>
                <a:spcPts val="0"/>
              </a:spcBef>
              <a:buNone/>
            </a:pPr>
            <a:r>
              <a:rPr lang="zh-TW" sz="3600" dirty="0">
                <a:solidFill>
                  <a:schemeClr val="tx1"/>
                </a:solidFill>
                <a:latin typeface="標楷體" pitchFamily="65" charset="-120"/>
                <a:ea typeface="標楷體" pitchFamily="65" charset="-120"/>
              </a:rPr>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solidFill>
                  <a:schemeClr val="tx1"/>
                </a:solidFill>
                <a:latin typeface="標楷體" pitchFamily="65" charset="-120"/>
                <a:ea typeface="標楷體" pitchFamily="65" charset="-120"/>
              </a:rPr>
              <a:t>六</a:t>
            </a:r>
            <a:r>
              <a:rPr lang="zh-TW" altLang="zh-TW" dirty="0" smtClean="0">
                <a:solidFill>
                  <a:schemeClr val="tx1"/>
                </a:solidFill>
                <a:latin typeface="標楷體" pitchFamily="65" charset="-120"/>
                <a:ea typeface="標楷體" pitchFamily="65" charset="-120"/>
              </a:rPr>
              <a:t>年級</a:t>
            </a:r>
            <a:r>
              <a:rPr lang="zh-TW" altLang="en-US" dirty="0" smtClean="0">
                <a:latin typeface="標楷體" pitchFamily="65" charset="-120"/>
                <a:ea typeface="標楷體" pitchFamily="65" charset="-120"/>
              </a:rPr>
              <a:t>常考內容</a:t>
            </a:r>
            <a:r>
              <a:rPr lang="en-US" altLang="zh-TW" dirty="0" smtClean="0">
                <a:latin typeface="標楷體" pitchFamily="65" charset="-120"/>
                <a:ea typeface="標楷體" pitchFamily="65" charset="-120"/>
              </a:rPr>
              <a:t>:</a:t>
            </a:r>
            <a:endParaRPr lang="zh-TW" altLang="en-US" dirty="0">
              <a:latin typeface="標楷體" pitchFamily="65" charset="-120"/>
              <a:ea typeface="標楷體" pitchFamily="65" charset="-120"/>
            </a:endParaRPr>
          </a:p>
        </p:txBody>
      </p:sp>
      <p:sp>
        <p:nvSpPr>
          <p:cNvPr id="180" name="Shape 180"/>
          <p:cNvSpPr txBox="1">
            <a:spLocks noGrp="1"/>
          </p:cNvSpPr>
          <p:nvPr>
            <p:ph type="body" idx="1"/>
          </p:nvPr>
        </p:nvSpPr>
        <p:spPr>
          <a:prstGeom prst="rect">
            <a:avLst/>
          </a:prstGeom>
        </p:spPr>
        <p:txBody>
          <a:bodyPr wrap="square" lIns="91425" tIns="91425" rIns="91425" bIns="91425" anchor="t" anchorCtr="0">
            <a:noAutofit/>
          </a:bodyPr>
          <a:lstStyle/>
          <a:p>
            <a:pPr lvl="0" rtl="0">
              <a:spcBef>
                <a:spcPts val="0"/>
              </a:spcBef>
              <a:buNone/>
            </a:pPr>
            <a:r>
              <a:rPr lang="zh-TW" sz="3600" dirty="0" smtClean="0">
                <a:solidFill>
                  <a:schemeClr val="tx1"/>
                </a:solidFill>
                <a:latin typeface="標楷體" pitchFamily="65" charset="-120"/>
                <a:ea typeface="標楷體" pitchFamily="65" charset="-120"/>
              </a:rPr>
              <a:t>① </a:t>
            </a:r>
            <a:r>
              <a:rPr lang="zh-TW" sz="3600" dirty="0">
                <a:solidFill>
                  <a:schemeClr val="tx1"/>
                </a:solidFill>
                <a:latin typeface="標楷體" pitchFamily="65" charset="-120"/>
                <a:ea typeface="標楷體" pitchFamily="65" charset="-120"/>
              </a:rPr>
              <a:t>節日2題</a:t>
            </a:r>
          </a:p>
          <a:p>
            <a:pPr lvl="0" rtl="0">
              <a:spcBef>
                <a:spcPts val="0"/>
              </a:spcBef>
              <a:buNone/>
            </a:pPr>
            <a:r>
              <a:rPr lang="zh-TW" sz="3600" dirty="0">
                <a:solidFill>
                  <a:schemeClr val="tx1"/>
                </a:solidFill>
                <a:latin typeface="標楷體" pitchFamily="65" charset="-120"/>
                <a:ea typeface="標楷體" pitchFamily="65" charset="-120"/>
              </a:rPr>
              <a:t>② 韻文3題</a:t>
            </a:r>
          </a:p>
          <a:p>
            <a:pPr lvl="0" rtl="0">
              <a:spcBef>
                <a:spcPts val="0"/>
              </a:spcBef>
              <a:buNone/>
            </a:pPr>
            <a:r>
              <a:rPr lang="zh-TW" sz="3600" dirty="0">
                <a:solidFill>
                  <a:schemeClr val="tx1"/>
                </a:solidFill>
                <a:latin typeface="標楷體" pitchFamily="65" charset="-120"/>
                <a:ea typeface="標楷體" pitchFamily="65" charset="-120"/>
              </a:rPr>
              <a:t>③ 閱讀11題</a:t>
            </a:r>
          </a:p>
          <a:p>
            <a:pPr lvl="0" rtl="0">
              <a:spcBef>
                <a:spcPts val="0"/>
              </a:spcBef>
              <a:buNone/>
            </a:pPr>
            <a:endParaRPr sz="3600" dirty="0">
              <a:solidFill>
                <a:schemeClr val="tx1"/>
              </a:solidFill>
              <a:latin typeface="標楷體" pitchFamily="65" charset="-120"/>
              <a:ea typeface="標楷體" pitchFamily="65" charset="-120"/>
            </a:endParaRPr>
          </a:p>
        </p:txBody>
      </p:sp>
    </p:spTree>
    <p:extLst>
      <p:ext uri="{BB962C8B-B14F-4D97-AF65-F5344CB8AC3E}">
        <p14:creationId xmlns:p14="http://schemas.microsoft.com/office/powerpoint/2010/main" xmlns="" val="38502468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311700" y="857238"/>
            <a:ext cx="8520600" cy="3416400"/>
          </a:xfrm>
          <a:prstGeom prst="rect">
            <a:avLst/>
          </a:prstGeom>
        </p:spPr>
        <p:txBody>
          <a:bodyPr wrap="square" lIns="91425" tIns="91425" rIns="91425" bIns="91425" anchor="t" anchorCtr="0">
            <a:noAutofit/>
          </a:bodyPr>
          <a:lstStyle/>
          <a:p>
            <a:pPr lvl="0">
              <a:buNone/>
            </a:pPr>
            <a:r>
              <a:rPr lang="zh-TW" sz="3600" dirty="0" smtClean="0">
                <a:solidFill>
                  <a:schemeClr val="tx1"/>
                </a:solidFill>
                <a:latin typeface="標楷體" pitchFamily="65" charset="-120"/>
                <a:ea typeface="標楷體" pitchFamily="65" charset="-120"/>
              </a:rPr>
              <a:t>五</a:t>
            </a:r>
            <a:r>
              <a:rPr lang="zh-TW" altLang="en-US" sz="3600" dirty="0" smtClean="0">
                <a:solidFill>
                  <a:schemeClr val="tx1"/>
                </a:solidFill>
                <a:latin typeface="標楷體" pitchFamily="65" charset="-120"/>
                <a:ea typeface="標楷體" pitchFamily="65" charset="-120"/>
              </a:rPr>
              <a:t>年級</a:t>
            </a:r>
            <a:endParaRPr lang="en-US" altLang="zh-TW" sz="3600" dirty="0" smtClean="0">
              <a:solidFill>
                <a:schemeClr val="tx1"/>
              </a:solidFill>
              <a:latin typeface="標楷體" pitchFamily="65" charset="-120"/>
              <a:ea typeface="標楷體" pitchFamily="65" charset="-120"/>
            </a:endParaRPr>
          </a:p>
        </p:txBody>
      </p:sp>
      <p:sp>
        <p:nvSpPr>
          <p:cNvPr id="101" name="Shape 101"/>
          <p:cNvSpPr txBox="1">
            <a:spLocks noGrp="1"/>
          </p:cNvSpPr>
          <p:nvPr>
            <p:ph type="title"/>
          </p:nvPr>
        </p:nvSpPr>
        <p:spPr>
          <a:xfrm>
            <a:off x="311700" y="214296"/>
            <a:ext cx="8520600" cy="572700"/>
          </a:xfrm>
          <a:prstGeom prst="rect">
            <a:avLst/>
          </a:prstGeom>
        </p:spPr>
        <p:txBody>
          <a:bodyPr wrap="square" lIns="91425" tIns="91425" rIns="91425" bIns="91425" anchor="t" anchorCtr="0">
            <a:noAutofit/>
          </a:bodyPr>
          <a:lstStyle/>
          <a:p>
            <a:pPr lvl="0">
              <a:spcBef>
                <a:spcPts val="0"/>
              </a:spcBef>
              <a:buNone/>
            </a:pPr>
            <a:r>
              <a:rPr lang="zh-TW" dirty="0">
                <a:solidFill>
                  <a:schemeClr val="tx1"/>
                </a:solidFill>
                <a:latin typeface="標楷體" pitchFamily="65" charset="-120"/>
                <a:ea typeface="標楷體" pitchFamily="65" charset="-120"/>
              </a:rPr>
              <a:t>一、</a:t>
            </a:r>
            <a:r>
              <a:rPr lang="zh-TW" sz="3600" dirty="0">
                <a:solidFill>
                  <a:schemeClr val="tx1"/>
                </a:solidFill>
                <a:latin typeface="標楷體" pitchFamily="65" charset="-120"/>
                <a:ea typeface="標楷體" pitchFamily="65" charset="-120"/>
              </a:rPr>
              <a:t>兒童英語護照</a:t>
            </a:r>
          </a:p>
        </p:txBody>
      </p:sp>
      <p:pic>
        <p:nvPicPr>
          <p:cNvPr id="1026" name="Picture 2"/>
          <p:cNvPicPr>
            <a:picLocks noChangeAspect="1" noChangeArrowheads="1"/>
          </p:cNvPicPr>
          <p:nvPr/>
        </p:nvPicPr>
        <p:blipFill>
          <a:blip r:embed="rId3"/>
          <a:srcRect/>
          <a:stretch>
            <a:fillRect/>
          </a:stretch>
        </p:blipFill>
        <p:spPr bwMode="auto">
          <a:xfrm>
            <a:off x="2500298" y="966299"/>
            <a:ext cx="5643602" cy="40592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11700" y="357172"/>
            <a:ext cx="8520600" cy="572700"/>
          </a:xfrm>
        </p:spPr>
        <p:txBody>
          <a:bodyPr/>
          <a:lstStyle/>
          <a:p>
            <a:r>
              <a:rPr lang="zh-TW" altLang="en-US" dirty="0" smtClean="0">
                <a:latin typeface="標楷體" pitchFamily="65" charset="-120"/>
                <a:ea typeface="標楷體" pitchFamily="65" charset="-120"/>
              </a:rPr>
              <a:t>六年級</a:t>
            </a:r>
            <a:endParaRPr lang="zh-TW" altLang="en-US" dirty="0">
              <a:latin typeface="標楷體" pitchFamily="65" charset="-120"/>
              <a:ea typeface="標楷體" pitchFamily="65" charset="-120"/>
            </a:endParaRPr>
          </a:p>
        </p:txBody>
      </p:sp>
      <p:sp>
        <p:nvSpPr>
          <p:cNvPr id="3" name="文字版面配置區 2"/>
          <p:cNvSpPr>
            <a:spLocks noGrp="1"/>
          </p:cNvSpPr>
          <p:nvPr>
            <p:ph type="body" idx="1"/>
          </p:nvPr>
        </p:nvSpPr>
        <p:spPr/>
        <p:txBody>
          <a:bodyPr/>
          <a:lstStyle/>
          <a:p>
            <a:endParaRPr lang="zh-TW" altLang="en-US" dirty="0"/>
          </a:p>
        </p:txBody>
      </p:sp>
      <p:pic>
        <p:nvPicPr>
          <p:cNvPr id="2050" name="Picture 2"/>
          <p:cNvPicPr>
            <a:picLocks noChangeAspect="1" noChangeArrowheads="1"/>
          </p:cNvPicPr>
          <p:nvPr/>
        </p:nvPicPr>
        <p:blipFill>
          <a:blip r:embed="rId2"/>
          <a:srcRect/>
          <a:stretch>
            <a:fillRect/>
          </a:stretch>
        </p:blipFill>
        <p:spPr bwMode="auto">
          <a:xfrm>
            <a:off x="500034" y="1071552"/>
            <a:ext cx="8088950" cy="30289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5720" y="357172"/>
            <a:ext cx="8520600" cy="572700"/>
          </a:xfrm>
        </p:spPr>
        <p:txBody>
          <a:bodyPr/>
          <a:lstStyle/>
          <a:p>
            <a:pPr lvl="0"/>
            <a:r>
              <a:rPr lang="zh-TW" altLang="en-US" dirty="0" smtClean="0">
                <a:latin typeface="標楷體" pitchFamily="65" charset="-120"/>
                <a:ea typeface="標楷體" pitchFamily="65" charset="-120"/>
              </a:rPr>
              <a:t>六年級</a:t>
            </a:r>
            <a:endParaRPr lang="zh-TW" altLang="en-US" dirty="0"/>
          </a:p>
        </p:txBody>
      </p:sp>
      <p:sp>
        <p:nvSpPr>
          <p:cNvPr id="3" name="文字版面配置區 2"/>
          <p:cNvSpPr>
            <a:spLocks noGrp="1"/>
          </p:cNvSpPr>
          <p:nvPr>
            <p:ph type="body" idx="1"/>
          </p:nvPr>
        </p:nvSpPr>
        <p:spPr/>
        <p:txBody>
          <a:bodyPr/>
          <a:lstStyle/>
          <a:p>
            <a:endParaRPr lang="zh-TW" altLang="en-US" dirty="0"/>
          </a:p>
        </p:txBody>
      </p:sp>
      <p:pic>
        <p:nvPicPr>
          <p:cNvPr id="3074" name="Picture 2"/>
          <p:cNvPicPr>
            <a:picLocks noChangeAspect="1" noChangeArrowheads="1"/>
          </p:cNvPicPr>
          <p:nvPr/>
        </p:nvPicPr>
        <p:blipFill>
          <a:blip r:embed="rId2"/>
          <a:srcRect/>
          <a:stretch>
            <a:fillRect/>
          </a:stretch>
        </p:blipFill>
        <p:spPr bwMode="auto">
          <a:xfrm>
            <a:off x="2214546" y="357172"/>
            <a:ext cx="5804752" cy="46223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5720" y="357172"/>
            <a:ext cx="8520600" cy="572700"/>
          </a:xfrm>
        </p:spPr>
        <p:txBody>
          <a:bodyPr/>
          <a:lstStyle/>
          <a:p>
            <a:r>
              <a:rPr lang="zh-TW" altLang="en-US" dirty="0" smtClean="0">
                <a:latin typeface="標楷體" pitchFamily="65" charset="-120"/>
                <a:ea typeface="標楷體" pitchFamily="65" charset="-120"/>
              </a:rPr>
              <a:t>六年級</a:t>
            </a:r>
            <a:endParaRPr lang="zh-TW" altLang="en-US" dirty="0"/>
          </a:p>
        </p:txBody>
      </p:sp>
      <p:sp>
        <p:nvSpPr>
          <p:cNvPr id="3" name="文字版面配置區 2"/>
          <p:cNvSpPr>
            <a:spLocks noGrp="1"/>
          </p:cNvSpPr>
          <p:nvPr>
            <p:ph type="body" idx="1"/>
          </p:nvPr>
        </p:nvSpPr>
        <p:spPr/>
        <p:txBody>
          <a:bodyPr/>
          <a:lstStyle/>
          <a:p>
            <a:endParaRPr lang="zh-TW" altLang="en-US"/>
          </a:p>
        </p:txBody>
      </p:sp>
      <p:pic>
        <p:nvPicPr>
          <p:cNvPr id="4098" name="Picture 2"/>
          <p:cNvPicPr>
            <a:picLocks noChangeAspect="1" noChangeArrowheads="1"/>
          </p:cNvPicPr>
          <p:nvPr/>
        </p:nvPicPr>
        <p:blipFill>
          <a:blip r:embed="rId2"/>
          <a:srcRect/>
          <a:stretch>
            <a:fillRect/>
          </a:stretch>
        </p:blipFill>
        <p:spPr bwMode="auto">
          <a:xfrm>
            <a:off x="1857356" y="642924"/>
            <a:ext cx="6601939" cy="41434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body" idx="1"/>
          </p:nvPr>
        </p:nvSpPr>
        <p:spPr>
          <a:xfrm>
            <a:off x="428596" y="642924"/>
            <a:ext cx="8377724" cy="947587"/>
          </a:xfrm>
          <a:prstGeom prst="rect">
            <a:avLst/>
          </a:prstGeom>
        </p:spPr>
        <p:txBody>
          <a:bodyPr wrap="square" lIns="91425" tIns="91425" rIns="91425" bIns="91425" anchor="t" anchorCtr="0">
            <a:noAutofit/>
          </a:bodyPr>
          <a:lstStyle/>
          <a:p>
            <a:pPr lvl="0" rtl="0">
              <a:spcBef>
                <a:spcPts val="0"/>
              </a:spcBef>
              <a:buNone/>
            </a:pPr>
            <a:r>
              <a:rPr lang="zh-TW" sz="4400" dirty="0">
                <a:solidFill>
                  <a:schemeClr val="tx1"/>
                </a:solidFill>
                <a:latin typeface="標楷體" panose="03000509000000000000" pitchFamily="65" charset="-120"/>
                <a:ea typeface="標楷體" panose="03000509000000000000" pitchFamily="65" charset="-120"/>
              </a:rPr>
              <a:t>英文課本=文章閱讀?</a:t>
            </a:r>
          </a:p>
        </p:txBody>
      </p:sp>
      <p:pic>
        <p:nvPicPr>
          <p:cNvPr id="3" name="Picture 2"/>
          <p:cNvPicPr>
            <a:picLocks noChangeAspect="1" noChangeArrowheads="1"/>
          </p:cNvPicPr>
          <p:nvPr/>
        </p:nvPicPr>
        <p:blipFill>
          <a:blip r:embed="rId3" cstate="print"/>
          <a:srcRect/>
          <a:stretch>
            <a:fillRect/>
          </a:stretch>
        </p:blipFill>
        <p:spPr bwMode="auto">
          <a:xfrm>
            <a:off x="251520" y="1928807"/>
            <a:ext cx="4170316" cy="2571768"/>
          </a:xfrm>
          <a:prstGeom prst="rect">
            <a:avLst/>
          </a:prstGeom>
          <a:noFill/>
          <a:ln w="9525">
            <a:noFill/>
            <a:miter lim="800000"/>
            <a:headEnd/>
            <a:tailEnd/>
          </a:ln>
        </p:spPr>
      </p:pic>
      <p:pic>
        <p:nvPicPr>
          <p:cNvPr id="5" name="圖片 4"/>
          <p:cNvPicPr>
            <a:picLocks noChangeAspect="1"/>
          </p:cNvPicPr>
          <p:nvPr/>
        </p:nvPicPr>
        <p:blipFill rotWithShape="1">
          <a:blip r:embed="rId4"/>
          <a:srcRect l="26580" t="19934" r="9629" b="15831"/>
          <a:stretch/>
        </p:blipFill>
        <p:spPr>
          <a:xfrm>
            <a:off x="4617458" y="1707654"/>
            <a:ext cx="4032448" cy="3248361"/>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0" y="1257950"/>
            <a:ext cx="8520600" cy="3416400"/>
          </a:xfrm>
          <a:prstGeom prst="rect">
            <a:avLst/>
          </a:prstGeom>
        </p:spPr>
        <p:txBody>
          <a:bodyPr wrap="square" lIns="91425" tIns="91425" rIns="91425" bIns="91425" anchor="t" anchorCtr="0">
            <a:noAutofit/>
          </a:bodyPr>
          <a:lstStyle/>
          <a:p>
            <a:pPr lvl="0" rtl="0">
              <a:spcBef>
                <a:spcPts val="0"/>
              </a:spcBef>
              <a:buNone/>
            </a:pPr>
            <a:r>
              <a:rPr lang="zh-TW" sz="4400" dirty="0">
                <a:solidFill>
                  <a:schemeClr val="tx1"/>
                </a:solidFill>
              </a:rPr>
              <a:t>(starfall </a:t>
            </a:r>
            <a:r>
              <a:rPr lang="zh-TW" sz="4400" dirty="0" smtClean="0">
                <a:solidFill>
                  <a:schemeClr val="tx1"/>
                </a:solidFill>
              </a:rPr>
              <a:t>網站)</a:t>
            </a:r>
            <a:endParaRPr lang="zh-TW" sz="4400" dirty="0">
              <a:solidFill>
                <a:schemeClr val="tx1"/>
              </a:solidFill>
            </a:endParaRPr>
          </a:p>
        </p:txBody>
      </p:sp>
      <p:sp>
        <p:nvSpPr>
          <p:cNvPr id="107" name="Shape 107"/>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r>
              <a:rPr lang="zh-TW" sz="4400" dirty="0">
                <a:solidFill>
                  <a:schemeClr val="tx1"/>
                </a:solidFill>
              </a:rPr>
              <a:t>二、d</a:t>
            </a:r>
            <a:r>
              <a:rPr lang="zh-TW" sz="4400" dirty="0" smtClean="0">
                <a:solidFill>
                  <a:schemeClr val="tx1"/>
                </a:solidFill>
              </a:rPr>
              <a:t>i</a:t>
            </a:r>
            <a:r>
              <a:rPr lang="en-US" altLang="zh-TW" sz="4400" dirty="0" smtClean="0">
                <a:solidFill>
                  <a:schemeClr val="tx1"/>
                </a:solidFill>
              </a:rPr>
              <a:t>a</a:t>
            </a:r>
            <a:r>
              <a:rPr lang="zh-TW" sz="4400" dirty="0" smtClean="0">
                <a:solidFill>
                  <a:schemeClr val="tx1"/>
                </a:solidFill>
              </a:rPr>
              <a:t>g</a:t>
            </a:r>
            <a:r>
              <a:rPr lang="zh-TW" sz="4400" dirty="0">
                <a:solidFill>
                  <a:schemeClr val="tx1"/>
                </a:solidFill>
              </a:rPr>
              <a:t>raph: th.sh.ch</a:t>
            </a:r>
          </a:p>
        </p:txBody>
      </p:sp>
      <p:pic>
        <p:nvPicPr>
          <p:cNvPr id="108" name="Shape 108"/>
          <p:cNvPicPr preferRelativeResize="0"/>
          <p:nvPr/>
        </p:nvPicPr>
        <p:blipFill>
          <a:blip r:embed="rId3">
            <a:alphaModFix/>
          </a:blip>
          <a:stretch>
            <a:fillRect/>
          </a:stretch>
        </p:blipFill>
        <p:spPr>
          <a:xfrm>
            <a:off x="6205026" y="740525"/>
            <a:ext cx="2071450" cy="3933825"/>
          </a:xfrm>
          <a:prstGeom prst="rect">
            <a:avLst/>
          </a:prstGeom>
          <a:noFill/>
          <a:ln>
            <a:noFill/>
          </a:ln>
        </p:spPr>
      </p:pic>
      <p:pic>
        <p:nvPicPr>
          <p:cNvPr id="109" name="Shape 109">
            <a:hlinkClick r:id="rId4"/>
          </p:cNvPr>
          <p:cNvPicPr preferRelativeResize="0"/>
          <p:nvPr/>
        </p:nvPicPr>
        <p:blipFill rotWithShape="1">
          <a:blip r:embed="rId5">
            <a:alphaModFix/>
          </a:blip>
          <a:srcRect l="7299" t="12132" r="14879" b="18302"/>
          <a:stretch/>
        </p:blipFill>
        <p:spPr>
          <a:xfrm>
            <a:off x="555075" y="2343124"/>
            <a:ext cx="4638526" cy="2331225"/>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a:spcBef>
                <a:spcPts val="0"/>
              </a:spcBef>
              <a:buNone/>
            </a:pPr>
            <a:r>
              <a:rPr lang="zh-TW" sz="3600" dirty="0" smtClean="0">
                <a:solidFill>
                  <a:schemeClr val="tx1"/>
                </a:solidFill>
              </a:rPr>
              <a:t>Ex</a:t>
            </a:r>
            <a:r>
              <a:rPr lang="zh-TW" sz="3600" dirty="0">
                <a:solidFill>
                  <a:schemeClr val="tx1"/>
                </a:solidFill>
              </a:rPr>
              <a:t>: a_e   /  a</a:t>
            </a:r>
          </a:p>
          <a:p>
            <a:pPr lvl="0" rtl="0">
              <a:spcBef>
                <a:spcPts val="0"/>
              </a:spcBef>
              <a:buNone/>
            </a:pPr>
            <a:r>
              <a:rPr lang="zh-TW" sz="3600" dirty="0">
                <a:solidFill>
                  <a:schemeClr val="tx1"/>
                </a:solidFill>
              </a:rPr>
              <a:t>      cake / cat</a:t>
            </a:r>
          </a:p>
        </p:txBody>
      </p:sp>
      <p:sp>
        <p:nvSpPr>
          <p:cNvPr id="115" name="Shape 115"/>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rtl="0">
              <a:lnSpc>
                <a:spcPct val="115000"/>
              </a:lnSpc>
              <a:spcBef>
                <a:spcPts val="0"/>
              </a:spcBef>
              <a:spcAft>
                <a:spcPts val="1600"/>
              </a:spcAft>
              <a:buClr>
                <a:schemeClr val="dk1"/>
              </a:buClr>
              <a:buSzPct val="30555"/>
              <a:buFont typeface="Arial"/>
              <a:buNone/>
            </a:pPr>
            <a:r>
              <a:rPr lang="zh-TW" sz="3600" dirty="0">
                <a:solidFill>
                  <a:schemeClr val="tx1"/>
                </a:solidFill>
                <a:latin typeface="標楷體" pitchFamily="65" charset="-120"/>
                <a:ea typeface="標楷體" pitchFamily="65" charset="-120"/>
              </a:rPr>
              <a:t>三、長短母音</a:t>
            </a:r>
          </a:p>
        </p:txBody>
      </p:sp>
      <p:pic>
        <p:nvPicPr>
          <p:cNvPr id="116" name="Shape 116"/>
          <p:cNvPicPr preferRelativeResize="0"/>
          <p:nvPr/>
        </p:nvPicPr>
        <p:blipFill>
          <a:blip r:embed="rId3">
            <a:alphaModFix/>
          </a:blip>
          <a:stretch>
            <a:fillRect/>
          </a:stretch>
        </p:blipFill>
        <p:spPr>
          <a:xfrm>
            <a:off x="192410" y="2787774"/>
            <a:ext cx="3641624" cy="2044325"/>
          </a:xfrm>
          <a:prstGeom prst="rect">
            <a:avLst/>
          </a:prstGeom>
          <a:noFill/>
          <a:ln>
            <a:noFill/>
          </a:ln>
        </p:spPr>
      </p:pic>
      <p:pic>
        <p:nvPicPr>
          <p:cNvPr id="117" name="Shape 117"/>
          <p:cNvPicPr preferRelativeResize="0"/>
          <p:nvPr/>
        </p:nvPicPr>
        <p:blipFill>
          <a:blip r:embed="rId4">
            <a:alphaModFix/>
          </a:blip>
          <a:stretch>
            <a:fillRect/>
          </a:stretch>
        </p:blipFill>
        <p:spPr>
          <a:xfrm>
            <a:off x="3834034" y="720128"/>
            <a:ext cx="5276850" cy="2962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500" fill="hold"/>
                                        <p:tgtEl>
                                          <p:spTgt spid="116"/>
                                        </p:tgtEl>
                                        <p:attrNameLst>
                                          <p:attrName>ppt_x</p:attrName>
                                        </p:attrNameLst>
                                      </p:cBhvr>
                                      <p:tavLst>
                                        <p:tav tm="0">
                                          <p:val>
                                            <p:strVal val="#ppt_x"/>
                                          </p:val>
                                        </p:tav>
                                        <p:tav tm="100000">
                                          <p:val>
                                            <p:strVal val="#ppt_x"/>
                                          </p:val>
                                        </p:tav>
                                      </p:tavLst>
                                    </p:anim>
                                    <p:anim calcmode="lin" valueType="num">
                                      <p:cBhvr additive="base">
                                        <p:cTn id="8"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17"/>
                                        </p:tgtEl>
                                        <p:attrNameLst>
                                          <p:attrName>style.visibility</p:attrName>
                                        </p:attrNameLst>
                                      </p:cBhvr>
                                      <p:to>
                                        <p:strVal val="visible"/>
                                      </p:to>
                                    </p:set>
                                    <p:anim calcmode="lin" valueType="num">
                                      <p:cBhvr additive="base">
                                        <p:cTn id="13" dur="500" fill="hold"/>
                                        <p:tgtEl>
                                          <p:spTgt spid="117"/>
                                        </p:tgtEl>
                                        <p:attrNameLst>
                                          <p:attrName>ppt_x</p:attrName>
                                        </p:attrNameLst>
                                      </p:cBhvr>
                                      <p:tavLst>
                                        <p:tav tm="0">
                                          <p:val>
                                            <p:strVal val="#ppt_x"/>
                                          </p:val>
                                        </p:tav>
                                        <p:tav tm="100000">
                                          <p:val>
                                            <p:strVal val="#ppt_x"/>
                                          </p:val>
                                        </p:tav>
                                      </p:tavLst>
                                    </p:anim>
                                    <p:anim calcmode="lin" valueType="num">
                                      <p:cBhvr additive="base">
                                        <p:cTn id="14" dur="5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rtl="0">
              <a:spcBef>
                <a:spcPts val="0"/>
              </a:spcBef>
              <a:buNone/>
            </a:pPr>
            <a:endParaRPr lang="zh-TW" sz="4400" dirty="0">
              <a:solidFill>
                <a:schemeClr val="tx1"/>
              </a:solidFill>
            </a:endParaRPr>
          </a:p>
        </p:txBody>
      </p:sp>
      <p:sp>
        <p:nvSpPr>
          <p:cNvPr id="123" name="Shape 123"/>
          <p:cNvSpPr txBox="1">
            <a:spLocks noGrp="1"/>
          </p:cNvSpPr>
          <p:nvPr>
            <p:ph type="title"/>
          </p:nvPr>
        </p:nvSpPr>
        <p:spPr>
          <a:xfrm>
            <a:off x="311700" y="285734"/>
            <a:ext cx="8520600" cy="572700"/>
          </a:xfrm>
          <a:prstGeom prst="rect">
            <a:avLst/>
          </a:prstGeom>
        </p:spPr>
        <p:txBody>
          <a:bodyPr wrap="square" lIns="91425" tIns="91425" rIns="91425" bIns="91425" anchor="t" anchorCtr="0">
            <a:noAutofit/>
          </a:bodyPr>
          <a:lstStyle/>
          <a:p>
            <a:pPr lvl="0">
              <a:spcBef>
                <a:spcPts val="0"/>
              </a:spcBef>
              <a:buNone/>
            </a:pPr>
            <a:r>
              <a:rPr lang="zh-TW" sz="4400" dirty="0">
                <a:solidFill>
                  <a:schemeClr val="tx1"/>
                </a:solidFill>
                <a:latin typeface="標楷體" pitchFamily="65" charset="-120"/>
                <a:ea typeface="標楷體" pitchFamily="65" charset="-120"/>
              </a:rPr>
              <a:t>四</a:t>
            </a:r>
            <a:r>
              <a:rPr lang="zh-TW" dirty="0">
                <a:solidFill>
                  <a:schemeClr val="tx1"/>
                </a:solidFill>
                <a:latin typeface="標楷體" pitchFamily="65" charset="-120"/>
                <a:ea typeface="標楷體" pitchFamily="65" charset="-120"/>
              </a:rPr>
              <a:t>、</a:t>
            </a:r>
            <a:r>
              <a:rPr lang="zh-TW" sz="4400" dirty="0">
                <a:solidFill>
                  <a:schemeClr val="tx1"/>
                </a:solidFill>
                <a:latin typeface="標楷體" pitchFamily="65" charset="-120"/>
                <a:ea typeface="標楷體" pitchFamily="65" charset="-120"/>
              </a:rPr>
              <a:t>長篇文章</a:t>
            </a:r>
          </a:p>
        </p:txBody>
      </p:sp>
      <p:pic>
        <p:nvPicPr>
          <p:cNvPr id="5" name="圖片 4"/>
          <p:cNvPicPr>
            <a:picLocks noChangeAspect="1"/>
          </p:cNvPicPr>
          <p:nvPr/>
        </p:nvPicPr>
        <p:blipFill rotWithShape="1">
          <a:blip r:embed="rId3"/>
          <a:srcRect l="26580" t="19934" r="9629" b="15831"/>
          <a:stretch/>
        </p:blipFill>
        <p:spPr>
          <a:xfrm>
            <a:off x="425626" y="1236494"/>
            <a:ext cx="4032448" cy="3248361"/>
          </a:xfrm>
          <a:prstGeom prst="rect">
            <a:avLst/>
          </a:prstGeom>
        </p:spPr>
      </p:pic>
      <p:pic>
        <p:nvPicPr>
          <p:cNvPr id="3" name="圖片 2"/>
          <p:cNvPicPr>
            <a:picLocks noChangeAspect="1"/>
          </p:cNvPicPr>
          <p:nvPr/>
        </p:nvPicPr>
        <p:blipFill rotWithShape="1">
          <a:blip r:embed="rId4"/>
          <a:srcRect l="25987" t="21410" r="10530" b="17869"/>
          <a:stretch/>
        </p:blipFill>
        <p:spPr>
          <a:xfrm>
            <a:off x="4572000" y="843558"/>
            <a:ext cx="4104456" cy="3384376"/>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3" name="橢圓 2"/>
          <p:cNvSpPr/>
          <p:nvPr/>
        </p:nvSpPr>
        <p:spPr>
          <a:xfrm>
            <a:off x="3428992" y="142858"/>
            <a:ext cx="2286016" cy="128588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1800" dirty="0" smtClean="0"/>
              <a:t>Shakespeare</a:t>
            </a:r>
            <a:endParaRPr lang="zh-TW" altLang="en-US" sz="1800" dirty="0"/>
          </a:p>
        </p:txBody>
      </p:sp>
      <p:sp>
        <p:nvSpPr>
          <p:cNvPr id="10" name="橢圓 9"/>
          <p:cNvSpPr/>
          <p:nvPr/>
        </p:nvSpPr>
        <p:spPr>
          <a:xfrm>
            <a:off x="642910" y="2000246"/>
            <a:ext cx="1714512" cy="128588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1800" dirty="0" smtClean="0"/>
              <a:t>Colors</a:t>
            </a:r>
            <a:endParaRPr lang="zh-TW" altLang="en-US" sz="1800" dirty="0"/>
          </a:p>
        </p:txBody>
      </p:sp>
      <p:sp>
        <p:nvSpPr>
          <p:cNvPr id="11" name="橢圓 10"/>
          <p:cNvSpPr/>
          <p:nvPr/>
        </p:nvSpPr>
        <p:spPr>
          <a:xfrm>
            <a:off x="1785918" y="3286130"/>
            <a:ext cx="1714512" cy="128588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1800" dirty="0" smtClean="0"/>
              <a:t>Politics</a:t>
            </a:r>
            <a:endParaRPr lang="zh-TW" altLang="en-US" sz="1800" dirty="0"/>
          </a:p>
        </p:txBody>
      </p:sp>
      <p:sp>
        <p:nvSpPr>
          <p:cNvPr id="12" name="橢圓 11"/>
          <p:cNvSpPr/>
          <p:nvPr/>
        </p:nvSpPr>
        <p:spPr>
          <a:xfrm>
            <a:off x="3714744" y="3714758"/>
            <a:ext cx="1714512" cy="128588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1800" dirty="0" smtClean="0"/>
              <a:t>Holidays</a:t>
            </a:r>
            <a:endParaRPr lang="zh-TW" altLang="en-US" sz="1800" dirty="0"/>
          </a:p>
        </p:txBody>
      </p:sp>
      <p:sp>
        <p:nvSpPr>
          <p:cNvPr id="13" name="橢圓 12"/>
          <p:cNvSpPr/>
          <p:nvPr/>
        </p:nvSpPr>
        <p:spPr>
          <a:xfrm>
            <a:off x="5643570" y="3286130"/>
            <a:ext cx="1714512" cy="128588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1800" dirty="0" smtClean="0"/>
              <a:t>Numbers</a:t>
            </a:r>
            <a:endParaRPr lang="zh-TW" altLang="en-US" sz="1800" dirty="0"/>
          </a:p>
        </p:txBody>
      </p:sp>
      <p:sp>
        <p:nvSpPr>
          <p:cNvPr id="14" name="橢圓 13"/>
          <p:cNvSpPr/>
          <p:nvPr/>
        </p:nvSpPr>
        <p:spPr>
          <a:xfrm>
            <a:off x="6715140" y="1928808"/>
            <a:ext cx="1714512" cy="128588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1800" dirty="0" smtClean="0"/>
              <a:t>Ecology</a:t>
            </a:r>
          </a:p>
        </p:txBody>
      </p:sp>
      <p:sp>
        <p:nvSpPr>
          <p:cNvPr id="15" name="橢圓 14"/>
          <p:cNvSpPr/>
          <p:nvPr/>
        </p:nvSpPr>
        <p:spPr>
          <a:xfrm>
            <a:off x="5857884" y="571486"/>
            <a:ext cx="1714512" cy="128588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1800" dirty="0" smtClean="0"/>
              <a:t>Animals</a:t>
            </a:r>
            <a:endParaRPr lang="zh-TW" altLang="en-US" sz="1800" dirty="0"/>
          </a:p>
        </p:txBody>
      </p:sp>
      <p:sp>
        <p:nvSpPr>
          <p:cNvPr id="16" name="橢圓 15"/>
          <p:cNvSpPr/>
          <p:nvPr/>
        </p:nvSpPr>
        <p:spPr>
          <a:xfrm>
            <a:off x="1571604" y="571486"/>
            <a:ext cx="1714512" cy="128588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TW" sz="1800" dirty="0" smtClean="0"/>
              <a:t>Food</a:t>
            </a:r>
            <a:endParaRPr lang="zh-TW" altLang="en-US" sz="1800" dirty="0"/>
          </a:p>
        </p:txBody>
      </p:sp>
      <p:sp>
        <p:nvSpPr>
          <p:cNvPr id="22" name="乘號 21"/>
          <p:cNvSpPr/>
          <p:nvPr/>
        </p:nvSpPr>
        <p:spPr>
          <a:xfrm>
            <a:off x="3714744" y="-71456"/>
            <a:ext cx="1714512" cy="1643056"/>
          </a:xfrm>
          <a:prstGeom prst="mathMultiply">
            <a:avLst>
              <a:gd name="adj1" fmla="val 822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乘號 22"/>
          <p:cNvSpPr/>
          <p:nvPr/>
        </p:nvSpPr>
        <p:spPr>
          <a:xfrm>
            <a:off x="6715140" y="1785932"/>
            <a:ext cx="1714512" cy="1643056"/>
          </a:xfrm>
          <a:prstGeom prst="mathMultiply">
            <a:avLst>
              <a:gd name="adj1" fmla="val 822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乘號 23"/>
          <p:cNvSpPr/>
          <p:nvPr/>
        </p:nvSpPr>
        <p:spPr>
          <a:xfrm>
            <a:off x="1785918" y="3143254"/>
            <a:ext cx="1714512" cy="1643056"/>
          </a:xfrm>
          <a:prstGeom prst="mathMultiply">
            <a:avLst>
              <a:gd name="adj1" fmla="val 822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p:cNvSpPr/>
          <p:nvPr/>
        </p:nvSpPr>
        <p:spPr>
          <a:xfrm>
            <a:off x="2214546" y="1857370"/>
            <a:ext cx="4500594" cy="15001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800" dirty="0" smtClean="0">
                <a:latin typeface="標楷體" pitchFamily="65" charset="-120"/>
                <a:ea typeface="標楷體" pitchFamily="65" charset="-120"/>
              </a:rPr>
              <a:t>五、主題多元</a:t>
            </a:r>
            <a:endParaRPr lang="zh-TW" altLang="en-US" sz="3800"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ou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ou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ou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ou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ox(ou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ox(ou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ox(ou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ox(ou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1"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linds(horizont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linds(horizont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linds(horizontal)">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animBg="1"/>
      <p:bldP spid="16" grpId="1" animBg="1"/>
      <p:bldP spid="22" grpId="1" animBg="1"/>
      <p:bldP spid="23" grpId="0" animBg="1"/>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251520" y="214296"/>
            <a:ext cx="8520600" cy="3416400"/>
          </a:xfrm>
          <a:prstGeom prst="rect">
            <a:avLst/>
          </a:prstGeom>
        </p:spPr>
        <p:txBody>
          <a:bodyPr wrap="square" lIns="91425" tIns="91425" rIns="91425" bIns="91425" anchor="t" anchorCtr="0">
            <a:noAutofit/>
          </a:bodyPr>
          <a:lstStyle/>
          <a:p>
            <a:pPr lvl="0" rtl="0">
              <a:spcBef>
                <a:spcPts val="0"/>
              </a:spcBef>
              <a:buNone/>
            </a:pPr>
            <a:r>
              <a:rPr lang="zh-TW" sz="4400" dirty="0">
                <a:solidFill>
                  <a:schemeClr val="tx1"/>
                </a:solidFill>
                <a:latin typeface="標楷體" pitchFamily="65" charset="-120"/>
                <a:ea typeface="標楷體" pitchFamily="65" charset="-120"/>
              </a:rPr>
              <a:t>各類主題單字及句型</a:t>
            </a:r>
          </a:p>
        </p:txBody>
      </p:sp>
      <p:pic>
        <p:nvPicPr>
          <p:cNvPr id="2" name="圖片 1">
            <a:hlinkClick r:id="rId3" action="ppaction://hlinkfile"/>
          </p:cNvPr>
          <p:cNvPicPr>
            <a:picLocks noChangeAspect="1"/>
          </p:cNvPicPr>
          <p:nvPr/>
        </p:nvPicPr>
        <p:blipFill rotWithShape="1">
          <a:blip r:embed="rId4"/>
          <a:srcRect l="3519" t="34090" r="1470" b="9827"/>
          <a:stretch/>
        </p:blipFill>
        <p:spPr>
          <a:xfrm>
            <a:off x="395536" y="1275606"/>
            <a:ext cx="7776864" cy="367240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2" name="標題 1"/>
          <p:cNvSpPr>
            <a:spLocks noGrp="1"/>
          </p:cNvSpPr>
          <p:nvPr>
            <p:ph type="ctrTitle"/>
          </p:nvPr>
        </p:nvSpPr>
        <p:spPr/>
        <p:txBody>
          <a:bodyPr/>
          <a:lstStyle/>
          <a:p>
            <a:pPr lvl="0"/>
            <a:r>
              <a:rPr lang="en-US" altLang="zh-TW" sz="5400" dirty="0" smtClean="0">
                <a:solidFill>
                  <a:schemeClr val="tx1"/>
                </a:solidFill>
              </a:rPr>
              <a:t/>
            </a:r>
            <a:br>
              <a:rPr lang="en-US" altLang="zh-TW" sz="5400" dirty="0" smtClean="0">
                <a:solidFill>
                  <a:schemeClr val="tx1"/>
                </a:solidFill>
              </a:rPr>
            </a:br>
            <a:r>
              <a:rPr lang="en-US" altLang="zh-TW" sz="5400" dirty="0">
                <a:solidFill>
                  <a:schemeClr val="tx1"/>
                </a:solidFill>
              </a:rPr>
              <a:t/>
            </a:r>
            <a:br>
              <a:rPr lang="en-US" altLang="zh-TW" sz="5400" dirty="0">
                <a:solidFill>
                  <a:schemeClr val="tx1"/>
                </a:solidFill>
              </a:rPr>
            </a:br>
            <a:r>
              <a:rPr lang="en-US" altLang="zh-TW" sz="5400" dirty="0" smtClean="0">
                <a:solidFill>
                  <a:schemeClr val="tx1"/>
                </a:solidFill>
              </a:rPr>
              <a:t/>
            </a:r>
            <a:br>
              <a:rPr lang="en-US" altLang="zh-TW" sz="5400" dirty="0" smtClean="0">
                <a:solidFill>
                  <a:schemeClr val="tx1"/>
                </a:solidFill>
              </a:rPr>
            </a:br>
            <a:r>
              <a:rPr lang="zh-TW" altLang="en-US" sz="5400" dirty="0" smtClean="0">
                <a:solidFill>
                  <a:schemeClr val="tx1"/>
                </a:solidFill>
                <a:latin typeface="標楷體" pitchFamily="65" charset="-120"/>
                <a:ea typeface="標楷體" pitchFamily="65" charset="-120"/>
              </a:rPr>
              <a:t>教學資源</a:t>
            </a:r>
            <a:r>
              <a:rPr lang="en-US" altLang="zh-TW" sz="5400" dirty="0" smtClean="0">
                <a:solidFill>
                  <a:schemeClr val="tx1"/>
                </a:solidFill>
              </a:rPr>
              <a:t/>
            </a:r>
            <a:br>
              <a:rPr lang="en-US" altLang="zh-TW" sz="5400" dirty="0" smtClean="0">
                <a:solidFill>
                  <a:schemeClr val="tx1"/>
                </a:solidFill>
              </a:rPr>
            </a:br>
            <a:r>
              <a:rPr lang="zh-TW" altLang="zh-TW" sz="5400" dirty="0" smtClean="0">
                <a:solidFill>
                  <a:schemeClr val="tx1"/>
                </a:solidFill>
              </a:rPr>
              <a:t>Resources</a:t>
            </a:r>
            <a:endParaRPr lang="zh-TW" alt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                                     </a:t>
            </a:r>
            <a:r>
              <a:rPr lang="en-US" altLang="zh-TW" dirty="0" smtClean="0"/>
              <a:t>Jokes</a:t>
            </a:r>
            <a:endParaRPr lang="zh-TW" altLang="en-US" dirty="0"/>
          </a:p>
        </p:txBody>
      </p:sp>
      <p:sp>
        <p:nvSpPr>
          <p:cNvPr id="3" name="文字版面配置區 2"/>
          <p:cNvSpPr>
            <a:spLocks noGrp="1"/>
          </p:cNvSpPr>
          <p:nvPr>
            <p:ph type="body" idx="1"/>
          </p:nvPr>
        </p:nvSpPr>
        <p:spPr/>
        <p:txBody>
          <a:bodyPr/>
          <a:lstStyle/>
          <a:p>
            <a:endParaRPr lang="zh-TW" altLang="en-US" dirty="0"/>
          </a:p>
        </p:txBody>
      </p:sp>
      <p:pic>
        <p:nvPicPr>
          <p:cNvPr id="4" name="圖片 3" descr="1506216940556.jpg"/>
          <p:cNvPicPr>
            <a:picLocks noChangeAspect="1"/>
          </p:cNvPicPr>
          <p:nvPr/>
        </p:nvPicPr>
        <p:blipFill>
          <a:blip r:embed="rId2"/>
          <a:stretch>
            <a:fillRect/>
          </a:stretch>
        </p:blipFill>
        <p:spPr>
          <a:xfrm>
            <a:off x="428596" y="18"/>
            <a:ext cx="3027589" cy="5143500"/>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57752" y="1000114"/>
            <a:ext cx="3769175" cy="3769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Fun facts</a:t>
            </a:r>
            <a:endParaRPr lang="zh-TW" altLang="en-US" dirty="0"/>
          </a:p>
        </p:txBody>
      </p:sp>
      <p:sp>
        <p:nvSpPr>
          <p:cNvPr id="3" name="文字版面配置區 2"/>
          <p:cNvSpPr>
            <a:spLocks noGrp="1"/>
          </p:cNvSpPr>
          <p:nvPr>
            <p:ph type="body" idx="1"/>
          </p:nvPr>
        </p:nvSpPr>
        <p:spPr/>
        <p:txBody>
          <a:bodyPr/>
          <a:lstStyle/>
          <a:p>
            <a:r>
              <a:rPr lang="en-US" altLang="zh-TW" dirty="0" smtClean="0"/>
              <a:t>It's raining cats and dogs. </a:t>
            </a:r>
            <a:endParaRPr lang="zh-TW" altLang="en-US" dirty="0" smtClean="0"/>
          </a:p>
          <a:p>
            <a:r>
              <a:rPr lang="en-US" altLang="zh-TW" dirty="0" smtClean="0"/>
              <a:t>Your fly is open.</a:t>
            </a:r>
          </a:p>
          <a:p>
            <a:r>
              <a:rPr lang="en-US" altLang="zh-TW" dirty="0" smtClean="0"/>
              <a:t>Mr. Brown and Mrs. White</a:t>
            </a:r>
          </a:p>
          <a:p>
            <a:r>
              <a:rPr lang="en-US" altLang="zh-TW" dirty="0" smtClean="0"/>
              <a:t>I want to be a cooker.</a:t>
            </a:r>
          </a:p>
        </p:txBody>
      </p:sp>
      <p:pic>
        <p:nvPicPr>
          <p:cNvPr id="4" name="圖片 3" descr="It's raining cats and dogs..jpg"/>
          <p:cNvPicPr>
            <a:picLocks noChangeAspect="1"/>
          </p:cNvPicPr>
          <p:nvPr/>
        </p:nvPicPr>
        <p:blipFill>
          <a:blip r:embed="rId2"/>
          <a:srcRect b="8333"/>
          <a:stretch>
            <a:fillRect/>
          </a:stretch>
        </p:blipFill>
        <p:spPr>
          <a:xfrm>
            <a:off x="5286348" y="214296"/>
            <a:ext cx="3857652" cy="3781020"/>
          </a:xfrm>
          <a:prstGeom prst="rect">
            <a:avLst/>
          </a:prstGeom>
        </p:spPr>
      </p:pic>
      <p:pic>
        <p:nvPicPr>
          <p:cNvPr id="5" name="圖片 4" descr="brown.jpeg"/>
          <p:cNvPicPr>
            <a:picLocks noChangeAspect="1"/>
          </p:cNvPicPr>
          <p:nvPr/>
        </p:nvPicPr>
        <p:blipFill>
          <a:blip r:embed="rId3"/>
          <a:stretch>
            <a:fillRect/>
          </a:stretch>
        </p:blipFill>
        <p:spPr>
          <a:xfrm>
            <a:off x="3286116" y="1000114"/>
            <a:ext cx="1778790" cy="1778790"/>
          </a:xfrm>
          <a:prstGeom prst="rect">
            <a:avLst/>
          </a:prstGeom>
        </p:spPr>
      </p:pic>
      <p:pic>
        <p:nvPicPr>
          <p:cNvPr id="6" name="圖片 5" descr="dude-your-fly-is-open.jpg"/>
          <p:cNvPicPr>
            <a:picLocks noChangeAspect="1"/>
          </p:cNvPicPr>
          <p:nvPr/>
        </p:nvPicPr>
        <p:blipFill>
          <a:blip r:embed="rId4"/>
          <a:stretch>
            <a:fillRect/>
          </a:stretch>
        </p:blipFill>
        <p:spPr>
          <a:xfrm>
            <a:off x="4786314" y="1357304"/>
            <a:ext cx="2634467" cy="3456420"/>
          </a:xfrm>
          <a:prstGeom prst="rect">
            <a:avLst/>
          </a:prstGeom>
        </p:spPr>
      </p:pic>
      <p:pic>
        <p:nvPicPr>
          <p:cNvPr id="7" name="圖片 6" descr="cooker.jpg"/>
          <p:cNvPicPr>
            <a:picLocks noChangeAspect="1"/>
          </p:cNvPicPr>
          <p:nvPr/>
        </p:nvPicPr>
        <p:blipFill>
          <a:blip r:embed="rId5"/>
          <a:stretch>
            <a:fillRect/>
          </a:stretch>
        </p:blipFill>
        <p:spPr>
          <a:xfrm>
            <a:off x="2428860" y="3143250"/>
            <a:ext cx="2276475" cy="2000250"/>
          </a:xfrm>
          <a:prstGeom prst="rect">
            <a:avLst/>
          </a:prstGeom>
        </p:spPr>
      </p:pic>
      <p:pic>
        <p:nvPicPr>
          <p:cNvPr id="8" name="圖片 7" descr="brown.jpeg"/>
          <p:cNvPicPr>
            <a:picLocks noChangeAspect="1"/>
          </p:cNvPicPr>
          <p:nvPr/>
        </p:nvPicPr>
        <p:blipFill>
          <a:blip r:embed="rId6"/>
          <a:srcRect t="12766"/>
          <a:stretch>
            <a:fillRect/>
          </a:stretch>
        </p:blipFill>
        <p:spPr>
          <a:xfrm>
            <a:off x="2786050" y="214296"/>
            <a:ext cx="1428760" cy="21326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文字版面配置區 2"/>
          <p:cNvSpPr>
            <a:spLocks noGrp="1"/>
          </p:cNvSpPr>
          <p:nvPr>
            <p:ph type="body" idx="1"/>
          </p:nvPr>
        </p:nvSpPr>
        <p:spPr>
          <a:xfrm>
            <a:off x="285720" y="1142990"/>
            <a:ext cx="8520600" cy="3416400"/>
          </a:xfrm>
        </p:spPr>
        <p:txBody>
          <a:bodyPr/>
          <a:lstStyle/>
          <a:p>
            <a:r>
              <a:rPr lang="zh-TW" altLang="en-US" dirty="0"/>
              <a:t> 請移動一根火柴來拯救</a:t>
            </a:r>
            <a:r>
              <a:rPr lang="en-US" altLang="zh-TW" dirty="0"/>
              <a:t>HOTEL</a:t>
            </a:r>
          </a:p>
          <a:p>
            <a:endParaRPr lang="zh-TW" altLang="en-US" dirty="0"/>
          </a:p>
        </p:txBody>
      </p:sp>
      <p:cxnSp>
        <p:nvCxnSpPr>
          <p:cNvPr id="5" name="直線接點 4"/>
          <p:cNvCxnSpPr/>
          <p:nvPr/>
        </p:nvCxnSpPr>
        <p:spPr>
          <a:xfrm>
            <a:off x="1500166" y="2285998"/>
            <a:ext cx="0" cy="15121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接點 5"/>
          <p:cNvCxnSpPr/>
          <p:nvPr/>
        </p:nvCxnSpPr>
        <p:spPr>
          <a:xfrm>
            <a:off x="2195736" y="2283718"/>
            <a:ext cx="0" cy="15121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rot="10800000">
            <a:off x="2714612" y="3786196"/>
            <a:ext cx="7143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2699792" y="2288583"/>
            <a:ext cx="0" cy="15121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3428992" y="2285998"/>
            <a:ext cx="0" cy="15121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4059565" y="2317244"/>
            <a:ext cx="0" cy="15121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4714876" y="2283718"/>
            <a:ext cx="0" cy="15121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5786446" y="2274028"/>
            <a:ext cx="0" cy="15121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rot="10800000" flipV="1">
            <a:off x="2714612" y="2285998"/>
            <a:ext cx="681993" cy="320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rot="10800000" flipV="1">
            <a:off x="1500166" y="3000378"/>
            <a:ext cx="681993" cy="320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rot="10800000" flipV="1">
            <a:off x="3747131" y="2285998"/>
            <a:ext cx="681993" cy="320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rot="10800000" flipV="1">
            <a:off x="4714876" y="2285998"/>
            <a:ext cx="681993" cy="320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rot="10800000" flipV="1">
            <a:off x="4714876" y="3000378"/>
            <a:ext cx="681993" cy="320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rot="10800000" flipV="1">
            <a:off x="4714876" y="3714758"/>
            <a:ext cx="681993" cy="320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rot="10800000" flipV="1">
            <a:off x="5786446" y="3714758"/>
            <a:ext cx="681993" cy="3201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rot="5400000" flipH="1" flipV="1">
            <a:off x="3087810" y="4127378"/>
            <a:ext cx="682366"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1339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文字版面配置區 2"/>
          <p:cNvSpPr>
            <a:spLocks noGrp="1"/>
          </p:cNvSpPr>
          <p:nvPr>
            <p:ph type="body" idx="1"/>
          </p:nvPr>
        </p:nvSpPr>
        <p:spPr/>
        <p:txBody>
          <a:bodyPr/>
          <a:lstStyle/>
          <a:p>
            <a:r>
              <a:rPr lang="zh-TW" altLang="en-US" dirty="0" smtClean="0"/>
              <a:t>感謝</a:t>
            </a:r>
            <a:r>
              <a:rPr lang="en-US" altLang="zh-TW" dirty="0" smtClean="0"/>
              <a:t>sea food. </a:t>
            </a:r>
            <a:r>
              <a:rPr lang="zh-TW" altLang="en-US" dirty="0" smtClean="0"/>
              <a:t>讚嘆</a:t>
            </a:r>
            <a:r>
              <a:rPr lang="en-US" altLang="zh-TW" dirty="0" smtClean="0"/>
              <a:t>sea food. </a:t>
            </a:r>
          </a:p>
          <a:p>
            <a:r>
              <a:rPr lang="en-US" altLang="zh-TW" dirty="0" smtClean="0"/>
              <a:t>How much is the ticket of </a:t>
            </a:r>
            <a:r>
              <a:rPr lang="zh-TW" altLang="en-US" dirty="0" smtClean="0"/>
              <a:t> </a:t>
            </a:r>
            <a:r>
              <a:rPr lang="en-US" altLang="zh-TW" dirty="0" smtClean="0"/>
              <a:t>the zoo? </a:t>
            </a:r>
          </a:p>
        </p:txBody>
      </p:sp>
      <p:pic>
        <p:nvPicPr>
          <p:cNvPr id="4" name="圖片 3" descr="master.jpg"/>
          <p:cNvPicPr>
            <a:picLocks noChangeAspect="1"/>
          </p:cNvPicPr>
          <p:nvPr/>
        </p:nvPicPr>
        <p:blipFill>
          <a:blip r:embed="rId2"/>
          <a:stretch>
            <a:fillRect/>
          </a:stretch>
        </p:blipFill>
        <p:spPr>
          <a:xfrm>
            <a:off x="4500562" y="1285866"/>
            <a:ext cx="4005934" cy="2714644"/>
          </a:xfrm>
          <a:prstGeom prst="rect">
            <a:avLst/>
          </a:prstGeom>
        </p:spPr>
      </p:pic>
      <p:pic>
        <p:nvPicPr>
          <p:cNvPr id="1026" name="Picture 2"/>
          <p:cNvPicPr>
            <a:picLocks noChangeAspect="1" noChangeArrowheads="1"/>
          </p:cNvPicPr>
          <p:nvPr/>
        </p:nvPicPr>
        <p:blipFill>
          <a:blip r:embed="rId3"/>
          <a:srcRect l="24024" t="25635" r="37890" b="37011"/>
          <a:stretch>
            <a:fillRect/>
          </a:stretch>
        </p:blipFill>
        <p:spPr bwMode="auto">
          <a:xfrm>
            <a:off x="857224" y="2214560"/>
            <a:ext cx="3550889" cy="278608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ox(i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2" name="標題 1"/>
          <p:cNvSpPr>
            <a:spLocks noGrp="1"/>
          </p:cNvSpPr>
          <p:nvPr>
            <p:ph type="title"/>
          </p:nvPr>
        </p:nvSpPr>
        <p:spPr/>
        <p:txBody>
          <a:bodyPr/>
          <a:lstStyle/>
          <a:p>
            <a:pPr lvl="0"/>
            <a:r>
              <a:rPr lang="zh-TW" altLang="zh-TW" dirty="0">
                <a:solidFill>
                  <a:schemeClr val="tx1"/>
                </a:solidFill>
                <a:latin typeface="標楷體" pitchFamily="65" charset="-120"/>
                <a:ea typeface="標楷體" pitchFamily="65" charset="-120"/>
              </a:rPr>
              <a:t>只上課本的</a:t>
            </a:r>
            <a:r>
              <a:rPr lang="zh-TW" altLang="zh-TW" dirty="0" smtClean="0">
                <a:solidFill>
                  <a:schemeClr val="tx1"/>
                </a:solidFill>
                <a:latin typeface="標楷體" pitchFamily="65" charset="-120"/>
                <a:ea typeface="標楷體" pitchFamily="65" charset="-120"/>
              </a:rPr>
              <a:t>進度</a:t>
            </a:r>
            <a:r>
              <a:rPr lang="zh-TW" altLang="zh-TW" dirty="0">
                <a:solidFill>
                  <a:schemeClr val="tx1"/>
                </a:solidFill>
                <a:latin typeface="標楷體" pitchFamily="65" charset="-120"/>
                <a:ea typeface="標楷體" pitchFamily="65" charset="-120"/>
              </a:rPr>
              <a:t>都不複習?</a:t>
            </a:r>
            <a:br>
              <a:rPr lang="zh-TW" altLang="zh-TW" dirty="0">
                <a:solidFill>
                  <a:schemeClr val="tx1"/>
                </a:solidFill>
                <a:latin typeface="標楷體" pitchFamily="65" charset="-120"/>
                <a:ea typeface="標楷體" pitchFamily="65" charset="-120"/>
              </a:rPr>
            </a:br>
            <a:endParaRPr lang="zh-TW" altLang="en-US" dirty="0">
              <a:latin typeface="標楷體" pitchFamily="65" charset="-120"/>
              <a:ea typeface="標楷體" pitchFamily="65" charset="-120"/>
            </a:endParaRPr>
          </a:p>
        </p:txBody>
      </p:sp>
      <p:sp>
        <p:nvSpPr>
          <p:cNvPr id="68" name="Shape 68"/>
          <p:cNvSpPr txBox="1">
            <a:spLocks noGrp="1"/>
          </p:cNvSpPr>
          <p:nvPr>
            <p:ph type="body" idx="1"/>
          </p:nvPr>
        </p:nvSpPr>
        <p:spPr>
          <a:prstGeom prst="rect">
            <a:avLst/>
          </a:prstGeom>
        </p:spPr>
        <p:txBody>
          <a:bodyPr wrap="square" lIns="91425" tIns="91425" rIns="91425" bIns="91425" anchor="t" anchorCtr="0">
            <a:noAutofit/>
          </a:bodyPr>
          <a:lstStyle/>
          <a:p>
            <a:pPr lvl="0" rtl="0">
              <a:spcBef>
                <a:spcPts val="0"/>
              </a:spcBef>
              <a:buNone/>
            </a:pPr>
            <a:r>
              <a:rPr lang="zh-TW" sz="4400" dirty="0" smtClean="0">
                <a:solidFill>
                  <a:schemeClr val="tx1"/>
                </a:solidFill>
              </a:rPr>
              <a:t>，</a:t>
            </a:r>
            <a:endParaRPr lang="zh-TW" sz="4400" dirty="0">
              <a:solidFill>
                <a:schemeClr val="tx1"/>
              </a:solidFill>
            </a:endParaRPr>
          </a:p>
        </p:txBody>
      </p:sp>
      <p:sp>
        <p:nvSpPr>
          <p:cNvPr id="4" name="文字版面配置區 3"/>
          <p:cNvSpPr>
            <a:spLocks noGrp="1"/>
          </p:cNvSpPr>
          <p:nvPr>
            <p:ph type="body" idx="2"/>
          </p:nvPr>
        </p:nvSpPr>
        <p:spPr>
          <a:xfrm>
            <a:off x="5424268" y="1152475"/>
            <a:ext cx="3408032" cy="3416400"/>
          </a:xfrm>
        </p:spPr>
        <p:txBody>
          <a:bodyPr/>
          <a:lstStyle/>
          <a:p>
            <a:pPr>
              <a:buNone/>
              <a:defRPr/>
            </a:pPr>
            <a:r>
              <a:rPr lang="en-US" altLang="zh-TW" sz="2800" dirty="0" smtClean="0">
                <a:solidFill>
                  <a:schemeClr val="tx1"/>
                </a:solidFill>
                <a:latin typeface="標楷體" pitchFamily="65" charset="-120"/>
                <a:ea typeface="標楷體" pitchFamily="65" charset="-120"/>
              </a:rPr>
              <a:t>23</a:t>
            </a:r>
            <a:r>
              <a:rPr lang="zh-TW" altLang="en-US" sz="2800" dirty="0" smtClean="0">
                <a:solidFill>
                  <a:schemeClr val="tx1"/>
                </a:solidFill>
                <a:latin typeface="標楷體" pitchFamily="65" charset="-120"/>
                <a:ea typeface="標楷體" pitchFamily="65" charset="-120"/>
              </a:rPr>
              <a:t>個主題，</a:t>
            </a:r>
            <a:r>
              <a:rPr lang="zh-TW" altLang="zh-TW" sz="2800" dirty="0">
                <a:solidFill>
                  <a:schemeClr val="tx1"/>
                </a:solidFill>
                <a:latin typeface="標楷體" pitchFamily="65" charset="-120"/>
                <a:ea typeface="標楷體" pitchFamily="65" charset="-120"/>
              </a:rPr>
              <a:t>題目含括：字母</a:t>
            </a:r>
            <a:r>
              <a:rPr lang="zh-TW" altLang="en-US" sz="2800" dirty="0">
                <a:solidFill>
                  <a:schemeClr val="tx1"/>
                </a:solidFill>
                <a:latin typeface="標楷體" pitchFamily="65" charset="-120"/>
                <a:ea typeface="標楷體" pitchFamily="65" charset="-120"/>
              </a:rPr>
              <a:t>、</a:t>
            </a:r>
            <a:r>
              <a:rPr lang="zh-TW" altLang="zh-TW" sz="2800" dirty="0">
                <a:solidFill>
                  <a:schemeClr val="tx1"/>
                </a:solidFill>
                <a:latin typeface="標楷體" pitchFamily="65" charset="-120"/>
                <a:ea typeface="標楷體" pitchFamily="65" charset="-120"/>
              </a:rPr>
              <a:t>發音</a:t>
            </a:r>
            <a:r>
              <a:rPr lang="zh-TW" altLang="en-US" sz="2800" dirty="0">
                <a:solidFill>
                  <a:schemeClr val="tx1"/>
                </a:solidFill>
                <a:latin typeface="標楷體" pitchFamily="65" charset="-120"/>
                <a:ea typeface="標楷體" pitchFamily="65" charset="-120"/>
              </a:rPr>
              <a:t>、</a:t>
            </a:r>
            <a:r>
              <a:rPr lang="zh-TW" altLang="zh-TW" sz="2800" dirty="0">
                <a:solidFill>
                  <a:schemeClr val="tx1"/>
                </a:solidFill>
                <a:latin typeface="標楷體" pitchFamily="65" charset="-120"/>
                <a:ea typeface="標楷體" pitchFamily="65" charset="-120"/>
              </a:rPr>
              <a:t>字彙</a:t>
            </a:r>
            <a:r>
              <a:rPr lang="zh-TW" altLang="en-US" sz="2800" dirty="0">
                <a:solidFill>
                  <a:schemeClr val="tx1"/>
                </a:solidFill>
                <a:latin typeface="標楷體" pitchFamily="65" charset="-120"/>
                <a:ea typeface="標楷體" pitchFamily="65" charset="-120"/>
              </a:rPr>
              <a:t>、</a:t>
            </a:r>
            <a:r>
              <a:rPr lang="zh-TW" altLang="zh-TW" sz="2800" dirty="0">
                <a:solidFill>
                  <a:schemeClr val="tx1"/>
                </a:solidFill>
                <a:latin typeface="標楷體" pitchFamily="65" charset="-120"/>
                <a:ea typeface="標楷體" pitchFamily="65" charset="-120"/>
              </a:rPr>
              <a:t>句型結構。</a:t>
            </a:r>
            <a:endParaRPr lang="en-US" altLang="zh-TW" sz="2800" dirty="0">
              <a:solidFill>
                <a:schemeClr val="tx1"/>
              </a:solidFill>
              <a:latin typeface="標楷體" pitchFamily="65" charset="-120"/>
              <a:ea typeface="標楷體" pitchFamily="65" charset="-120"/>
            </a:endParaRPr>
          </a:p>
          <a:p>
            <a:pPr>
              <a:buNone/>
              <a:defRPr/>
            </a:pPr>
            <a:r>
              <a:rPr lang="zh-TW" altLang="zh-TW" sz="2800" dirty="0">
                <a:solidFill>
                  <a:schemeClr val="tx1"/>
                </a:solidFill>
                <a:latin typeface="標楷體" pitchFamily="65" charset="-120"/>
                <a:ea typeface="標楷體" pitchFamily="65" charset="-120"/>
              </a:rPr>
              <a:t>每份試題包含三部份：基本題</a:t>
            </a:r>
            <a:r>
              <a:rPr lang="en-US" altLang="zh-TW" sz="2800" dirty="0">
                <a:solidFill>
                  <a:schemeClr val="tx1"/>
                </a:solidFill>
                <a:latin typeface="標楷體" pitchFamily="65" charset="-120"/>
                <a:ea typeface="標楷體" pitchFamily="65" charset="-120"/>
              </a:rPr>
              <a:t>60%</a:t>
            </a:r>
            <a:r>
              <a:rPr lang="zh-TW" altLang="zh-TW" sz="2800" dirty="0">
                <a:solidFill>
                  <a:schemeClr val="tx1"/>
                </a:solidFill>
                <a:latin typeface="標楷體" pitchFamily="65" charset="-120"/>
                <a:ea typeface="標楷體" pitchFamily="65" charset="-120"/>
              </a:rPr>
              <a:t>，中階題</a:t>
            </a:r>
            <a:r>
              <a:rPr lang="en-US" altLang="zh-TW" sz="2800" dirty="0">
                <a:solidFill>
                  <a:schemeClr val="tx1"/>
                </a:solidFill>
                <a:latin typeface="標楷體" pitchFamily="65" charset="-120"/>
                <a:ea typeface="標楷體" pitchFamily="65" charset="-120"/>
              </a:rPr>
              <a:t> 26%</a:t>
            </a:r>
            <a:r>
              <a:rPr lang="zh-TW" altLang="zh-TW" sz="2800" dirty="0">
                <a:solidFill>
                  <a:schemeClr val="tx1"/>
                </a:solidFill>
                <a:latin typeface="標楷體" pitchFamily="65" charset="-120"/>
                <a:ea typeface="標楷體" pitchFamily="65" charset="-120"/>
              </a:rPr>
              <a:t>，高階題</a:t>
            </a:r>
            <a:r>
              <a:rPr lang="en-US" altLang="zh-TW" sz="2800" dirty="0">
                <a:solidFill>
                  <a:schemeClr val="tx1"/>
                </a:solidFill>
                <a:latin typeface="標楷體" pitchFamily="65" charset="-120"/>
                <a:ea typeface="標楷體" pitchFamily="65" charset="-120"/>
              </a:rPr>
              <a:t> 14%</a:t>
            </a:r>
            <a:r>
              <a:rPr lang="zh-TW" altLang="zh-TW" sz="2800" dirty="0">
                <a:solidFill>
                  <a:schemeClr val="tx1"/>
                </a:solidFill>
                <a:latin typeface="標楷體" pitchFamily="65" charset="-120"/>
                <a:ea typeface="標楷體" pitchFamily="65" charset="-120"/>
              </a:rPr>
              <a:t>。</a:t>
            </a:r>
          </a:p>
          <a:p>
            <a:pPr lvl="0"/>
            <a:endParaRPr lang="zh-TW" altLang="zh-TW" dirty="0">
              <a:solidFill>
                <a:schemeClr val="tx1"/>
              </a:solidFill>
              <a:latin typeface="標楷體" pitchFamily="65" charset="-120"/>
              <a:ea typeface="標楷體" pitchFamily="65" charset="-120"/>
            </a:endParaRPr>
          </a:p>
          <a:p>
            <a:endParaRPr lang="zh-TW" altLang="en-US" dirty="0">
              <a:latin typeface="標楷體" pitchFamily="65" charset="-120"/>
              <a:ea typeface="標楷體" pitchFamily="65" charset="-120"/>
            </a:endParaRPr>
          </a:p>
        </p:txBody>
      </p:sp>
      <p:pic>
        <p:nvPicPr>
          <p:cNvPr id="3" name="Picture 2"/>
          <p:cNvPicPr>
            <a:picLocks noChangeAspect="1" noChangeArrowheads="1"/>
          </p:cNvPicPr>
          <p:nvPr/>
        </p:nvPicPr>
        <p:blipFill rotWithShape="1">
          <a:blip r:embed="rId3" cstate="print"/>
          <a:srcRect r="5334"/>
          <a:stretch/>
        </p:blipFill>
        <p:spPr bwMode="auto">
          <a:xfrm>
            <a:off x="179512" y="1419622"/>
            <a:ext cx="5112568" cy="33997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2" name="標題 1"/>
          <p:cNvSpPr>
            <a:spLocks noGrp="1"/>
          </p:cNvSpPr>
          <p:nvPr>
            <p:ph type="ctrTitle"/>
          </p:nvPr>
        </p:nvSpPr>
        <p:spPr/>
        <p:txBody>
          <a:bodyPr/>
          <a:lstStyle/>
          <a:p>
            <a:pPr lvl="0"/>
            <a:r>
              <a:rPr lang="en-US" altLang="zh-TW" sz="5400" dirty="0" smtClean="0">
                <a:solidFill>
                  <a:schemeClr val="tx1"/>
                </a:solidFill>
              </a:rPr>
              <a:t/>
            </a:r>
            <a:br>
              <a:rPr lang="en-US" altLang="zh-TW" sz="5400" dirty="0" smtClean="0">
                <a:solidFill>
                  <a:schemeClr val="tx1"/>
                </a:solidFill>
              </a:rPr>
            </a:br>
            <a:r>
              <a:rPr lang="en-US" altLang="zh-TW" sz="5400" dirty="0">
                <a:solidFill>
                  <a:schemeClr val="tx1"/>
                </a:solidFill>
              </a:rPr>
              <a:t/>
            </a:r>
            <a:br>
              <a:rPr lang="en-US" altLang="zh-TW" sz="5400" dirty="0">
                <a:solidFill>
                  <a:schemeClr val="tx1"/>
                </a:solidFill>
              </a:rPr>
            </a:br>
            <a:r>
              <a:rPr lang="en-US" altLang="zh-TW" sz="5400" dirty="0" smtClean="0">
                <a:solidFill>
                  <a:schemeClr val="tx1"/>
                </a:solidFill>
              </a:rPr>
              <a:t/>
            </a:r>
            <a:br>
              <a:rPr lang="en-US" altLang="zh-TW" sz="5400" dirty="0" smtClean="0">
                <a:solidFill>
                  <a:schemeClr val="tx1"/>
                </a:solidFill>
              </a:rPr>
            </a:br>
            <a:r>
              <a:rPr lang="en-US" altLang="zh-TW" sz="5400" dirty="0" smtClean="0">
                <a:solidFill>
                  <a:schemeClr val="tx1"/>
                </a:solidFill>
              </a:rPr>
              <a:t>Website </a:t>
            </a:r>
            <a:r>
              <a:rPr lang="zh-TW" altLang="zh-TW" sz="5400" dirty="0" smtClean="0">
                <a:solidFill>
                  <a:schemeClr val="tx1"/>
                </a:solidFill>
              </a:rPr>
              <a:t>Resources</a:t>
            </a:r>
            <a:endParaRPr lang="zh-TW"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400" dirty="0" smtClean="0"/>
              <a:t>Reading</a:t>
            </a:r>
            <a:endParaRPr lang="zh-TW" altLang="en-US" sz="4400" dirty="0"/>
          </a:p>
        </p:txBody>
      </p:sp>
      <p:sp>
        <p:nvSpPr>
          <p:cNvPr id="3" name="文字版面配置區 2"/>
          <p:cNvSpPr>
            <a:spLocks noGrp="1"/>
          </p:cNvSpPr>
          <p:nvPr>
            <p:ph type="body" idx="1"/>
          </p:nvPr>
        </p:nvSpPr>
        <p:spPr>
          <a:xfrm>
            <a:off x="142844" y="1164057"/>
            <a:ext cx="3334836" cy="3416400"/>
          </a:xfrm>
        </p:spPr>
        <p:txBody>
          <a:bodyPr/>
          <a:lstStyle/>
          <a:p>
            <a:endParaRPr lang="en-US" altLang="zh-TW" sz="2000" dirty="0" smtClean="0">
              <a:solidFill>
                <a:schemeClr val="tx1"/>
              </a:solidFill>
              <a:latin typeface="+mn-lt"/>
            </a:endParaRPr>
          </a:p>
          <a:p>
            <a:r>
              <a:rPr lang="zh-TW" altLang="zh-TW" sz="2000" dirty="0" smtClean="0">
                <a:solidFill>
                  <a:schemeClr val="tx1"/>
                </a:solidFill>
                <a:latin typeface="+mn-lt"/>
              </a:rPr>
              <a:t>Storyberries</a:t>
            </a:r>
            <a:endParaRPr lang="en-US" altLang="zh-TW" sz="2000" dirty="0" smtClean="0">
              <a:solidFill>
                <a:schemeClr val="tx1"/>
              </a:solidFill>
              <a:latin typeface="+mn-lt"/>
            </a:endParaRPr>
          </a:p>
          <a:p>
            <a:r>
              <a:rPr lang="en-US" altLang="zh-TW" sz="2000" dirty="0" smtClean="0">
                <a:solidFill>
                  <a:schemeClr val="tx1"/>
                </a:solidFill>
                <a:latin typeface="+mn-lt"/>
              </a:rPr>
              <a:t>Choose stories by age</a:t>
            </a:r>
          </a:p>
          <a:p>
            <a:r>
              <a:rPr lang="en-US" altLang="zh-TW" sz="2000" dirty="0" smtClean="0">
                <a:solidFill>
                  <a:schemeClr val="tx1"/>
                </a:solidFill>
                <a:latin typeface="+mn-lt"/>
              </a:rPr>
              <a:t>Choose stories by reading time</a:t>
            </a:r>
            <a:endParaRPr lang="zh-TW" altLang="en-US" dirty="0">
              <a:solidFill>
                <a:schemeClr val="tx1"/>
              </a:solidFill>
              <a:latin typeface="+mn-lt"/>
            </a:endParaRPr>
          </a:p>
        </p:txBody>
      </p:sp>
      <p:sp>
        <p:nvSpPr>
          <p:cNvPr id="4" name="文字版面配置區 3"/>
          <p:cNvSpPr>
            <a:spLocks noGrp="1"/>
          </p:cNvSpPr>
          <p:nvPr>
            <p:ph type="body" idx="2"/>
          </p:nvPr>
        </p:nvSpPr>
        <p:spPr/>
        <p:txBody>
          <a:bodyPr/>
          <a:lstStyle/>
          <a:p>
            <a:endParaRPr lang="zh-TW" altLang="en-US" dirty="0"/>
          </a:p>
        </p:txBody>
      </p:sp>
      <p:pic>
        <p:nvPicPr>
          <p:cNvPr id="5" name="圖片 4">
            <a:hlinkClick r:id="rId2"/>
          </p:cNvPr>
          <p:cNvPicPr>
            <a:picLocks noChangeAspect="1"/>
          </p:cNvPicPr>
          <p:nvPr/>
        </p:nvPicPr>
        <p:blipFill rotWithShape="1">
          <a:blip r:embed="rId3"/>
          <a:srcRect t="19834" b="7392"/>
          <a:stretch/>
        </p:blipFill>
        <p:spPr>
          <a:xfrm>
            <a:off x="3500430" y="0"/>
            <a:ext cx="5394223" cy="3140481"/>
          </a:xfrm>
          <a:prstGeom prst="rect">
            <a:avLst/>
          </a:prstGeom>
        </p:spPr>
      </p:pic>
      <p:pic>
        <p:nvPicPr>
          <p:cNvPr id="5122" name="Picture 2"/>
          <p:cNvPicPr>
            <a:picLocks noChangeAspect="1" noChangeArrowheads="1"/>
          </p:cNvPicPr>
          <p:nvPr/>
        </p:nvPicPr>
        <p:blipFill>
          <a:blip r:embed="rId4"/>
          <a:srcRect l="586" t="14649" b="8226"/>
          <a:stretch>
            <a:fillRect/>
          </a:stretch>
        </p:blipFill>
        <p:spPr bwMode="auto">
          <a:xfrm>
            <a:off x="3500430" y="3015305"/>
            <a:ext cx="3429024" cy="2128195"/>
          </a:xfrm>
          <a:prstGeom prst="rect">
            <a:avLst/>
          </a:prstGeom>
          <a:noFill/>
          <a:ln w="9525">
            <a:noFill/>
            <a:miter lim="800000"/>
            <a:headEnd/>
            <a:tailEnd/>
          </a:ln>
        </p:spPr>
      </p:pic>
    </p:spTree>
    <p:extLst>
      <p:ext uri="{BB962C8B-B14F-4D97-AF65-F5344CB8AC3E}">
        <p14:creationId xmlns:p14="http://schemas.microsoft.com/office/powerpoint/2010/main" xmlns="" val="21614003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142844" y="285734"/>
            <a:ext cx="3999900" cy="3416400"/>
          </a:xfrm>
          <a:prstGeom prst="rect">
            <a:avLst/>
          </a:prstGeom>
        </p:spPr>
        <p:txBody>
          <a:bodyPr wrap="square" lIns="91425" tIns="91425" rIns="91425" bIns="91425" anchor="t" anchorCtr="0">
            <a:noAutofit/>
          </a:bodyPr>
          <a:lstStyle/>
          <a:p>
            <a:pPr>
              <a:buNone/>
            </a:pPr>
            <a:r>
              <a:rPr lang="zh-TW" sz="4400" dirty="0" smtClean="0">
                <a:solidFill>
                  <a:schemeClr val="tx1"/>
                </a:solidFill>
              </a:rPr>
              <a:t> </a:t>
            </a:r>
            <a:r>
              <a:rPr lang="en-US" altLang="zh-TW" sz="4400" dirty="0" err="1">
                <a:solidFill>
                  <a:schemeClr val="tx1"/>
                </a:solidFill>
              </a:rPr>
              <a:t>Readtheory</a:t>
            </a:r>
            <a:r>
              <a:rPr lang="en-US" altLang="zh-TW" sz="4400" dirty="0">
                <a:solidFill>
                  <a:schemeClr val="tx1"/>
                </a:solidFill>
              </a:rPr>
              <a:t> </a:t>
            </a:r>
            <a:endParaRPr lang="zh-TW" altLang="en-US" sz="4400" dirty="0">
              <a:solidFill>
                <a:schemeClr val="tx1"/>
              </a:solidFill>
            </a:endParaRPr>
          </a:p>
          <a:p>
            <a:pPr lvl="0">
              <a:spcBef>
                <a:spcPts val="0"/>
              </a:spcBef>
              <a:buNone/>
            </a:pPr>
            <a:endParaRPr lang="zh-TW" sz="4400" dirty="0">
              <a:solidFill>
                <a:schemeClr val="tx1"/>
              </a:solidFill>
            </a:endParaRPr>
          </a:p>
          <a:p>
            <a:pPr lvl="0">
              <a:spcBef>
                <a:spcPts val="0"/>
              </a:spcBef>
              <a:buNone/>
            </a:pPr>
            <a:r>
              <a:rPr lang="zh-TW" sz="4400" dirty="0">
                <a:solidFill>
                  <a:schemeClr val="tx1"/>
                </a:solidFill>
              </a:rPr>
              <a:t>                  </a:t>
            </a:r>
            <a:endParaRPr sz="3600" dirty="0">
              <a:solidFill>
                <a:schemeClr val="tx1"/>
              </a:solidFill>
            </a:endParaRPr>
          </a:p>
        </p:txBody>
      </p:sp>
      <p:sp>
        <p:nvSpPr>
          <p:cNvPr id="3" name="文字版面配置區 2"/>
          <p:cNvSpPr>
            <a:spLocks noGrp="1"/>
          </p:cNvSpPr>
          <p:nvPr>
            <p:ph type="body" idx="2"/>
          </p:nvPr>
        </p:nvSpPr>
        <p:spPr/>
        <p:txBody>
          <a:bodyPr/>
          <a:lstStyle/>
          <a:p>
            <a:pPr>
              <a:buNone/>
            </a:pPr>
            <a:endParaRPr lang="zh-TW" altLang="en-US" sz="2400" dirty="0"/>
          </a:p>
        </p:txBody>
      </p:sp>
      <p:pic>
        <p:nvPicPr>
          <p:cNvPr id="134" name="Shape 134">
            <a:hlinkClick r:id="rId3"/>
          </p:cNvPr>
          <p:cNvPicPr preferRelativeResize="0"/>
          <p:nvPr/>
        </p:nvPicPr>
        <p:blipFill rotWithShape="1">
          <a:blip r:embed="rId4">
            <a:alphaModFix/>
          </a:blip>
          <a:srcRect t="5132" r="3505" b="10178"/>
          <a:stretch/>
        </p:blipFill>
        <p:spPr>
          <a:xfrm>
            <a:off x="3500430" y="1000114"/>
            <a:ext cx="5328592" cy="3993363"/>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solidFill>
                  <a:schemeClr val="tx1"/>
                </a:solidFill>
              </a:rPr>
              <a:t>starfall 網站</a:t>
            </a:r>
            <a:endParaRPr lang="zh-TW" altLang="en-US" dirty="0"/>
          </a:p>
        </p:txBody>
      </p:sp>
      <p:sp>
        <p:nvSpPr>
          <p:cNvPr id="3" name="文字版面配置區 2"/>
          <p:cNvSpPr>
            <a:spLocks noGrp="1"/>
          </p:cNvSpPr>
          <p:nvPr>
            <p:ph type="body" idx="1"/>
          </p:nvPr>
        </p:nvSpPr>
        <p:spPr/>
        <p:txBody>
          <a:bodyPr/>
          <a:lstStyle/>
          <a:p>
            <a:pPr lvl="0"/>
            <a:endParaRPr lang="zh-TW" altLang="zh-TW" dirty="0" smtClean="0">
              <a:solidFill>
                <a:schemeClr val="tx1"/>
              </a:solidFill>
            </a:endParaRPr>
          </a:p>
          <a:p>
            <a:endParaRPr lang="zh-TW" altLang="en-US" dirty="0"/>
          </a:p>
        </p:txBody>
      </p:sp>
      <p:pic>
        <p:nvPicPr>
          <p:cNvPr id="4098" name="Picture 2">
            <a:hlinkClick r:id="rId2"/>
          </p:cNvPr>
          <p:cNvPicPr>
            <a:picLocks noChangeAspect="1" noChangeArrowheads="1"/>
          </p:cNvPicPr>
          <p:nvPr/>
        </p:nvPicPr>
        <p:blipFill>
          <a:blip r:embed="rId3"/>
          <a:srcRect l="2388" t="6963" r="2121" b="9482"/>
          <a:stretch>
            <a:fillRect/>
          </a:stretch>
        </p:blipFill>
        <p:spPr bwMode="auto">
          <a:xfrm>
            <a:off x="2428860" y="500048"/>
            <a:ext cx="6164079" cy="43148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2" name="標題 1"/>
          <p:cNvSpPr>
            <a:spLocks noGrp="1"/>
          </p:cNvSpPr>
          <p:nvPr>
            <p:ph type="title"/>
          </p:nvPr>
        </p:nvSpPr>
        <p:spPr/>
        <p:txBody>
          <a:bodyPr/>
          <a:lstStyle/>
          <a:p>
            <a:pPr lvl="0"/>
            <a:r>
              <a:rPr lang="zh-TW" altLang="zh-TW" dirty="0">
                <a:solidFill>
                  <a:schemeClr val="tx1"/>
                </a:solidFill>
              </a:rPr>
              <a:t>花蓮縣教育</a:t>
            </a:r>
            <a:r>
              <a:rPr lang="zh-TW" altLang="zh-TW" dirty="0" smtClean="0">
                <a:solidFill>
                  <a:schemeClr val="tx1"/>
                </a:solidFill>
              </a:rPr>
              <a:t>處</a:t>
            </a:r>
            <a:r>
              <a:rPr lang="zh-TW" altLang="en-US" dirty="0" smtClean="0">
                <a:solidFill>
                  <a:schemeClr val="tx1"/>
                </a:solidFill>
              </a:rPr>
              <a:t>購置免費</a:t>
            </a:r>
            <a:r>
              <a:rPr lang="zh-TW" altLang="zh-TW" dirty="0" smtClean="0">
                <a:solidFill>
                  <a:schemeClr val="tx1"/>
                </a:solidFill>
              </a:rPr>
              <a:t>資源</a:t>
            </a:r>
            <a:r>
              <a:rPr lang="zh-TW" altLang="zh-TW" dirty="0">
                <a:solidFill>
                  <a:schemeClr val="tx1"/>
                </a:solidFill>
              </a:rPr>
              <a:t/>
            </a:r>
            <a:br>
              <a:rPr lang="zh-TW" altLang="zh-TW" dirty="0">
                <a:solidFill>
                  <a:schemeClr val="tx1"/>
                </a:solidFill>
              </a:rPr>
            </a:br>
            <a:endParaRPr lang="zh-TW" altLang="en-US" dirty="0"/>
          </a:p>
        </p:txBody>
      </p:sp>
      <p:sp>
        <p:nvSpPr>
          <p:cNvPr id="164" name="Shape 164"/>
          <p:cNvSpPr txBox="1">
            <a:spLocks noGrp="1"/>
          </p:cNvSpPr>
          <p:nvPr>
            <p:ph type="body" idx="1"/>
          </p:nvPr>
        </p:nvSpPr>
        <p:spPr>
          <a:xfrm>
            <a:off x="311700" y="928676"/>
            <a:ext cx="8520600" cy="3416400"/>
          </a:xfrm>
          <a:prstGeom prst="rect">
            <a:avLst/>
          </a:prstGeom>
        </p:spPr>
        <p:txBody>
          <a:bodyPr wrap="square" lIns="91425" tIns="91425" rIns="91425" bIns="91425" anchor="t" anchorCtr="0">
            <a:noAutofit/>
          </a:bodyPr>
          <a:lstStyle/>
          <a:p>
            <a:pPr lvl="0">
              <a:buClr>
                <a:schemeClr val="dk1"/>
              </a:buClr>
              <a:buSzPct val="25000"/>
              <a:buNone/>
            </a:pPr>
            <a:r>
              <a:rPr lang="zh-TW" sz="4400" dirty="0" smtClean="0">
                <a:solidFill>
                  <a:schemeClr val="tx1"/>
                </a:solidFill>
              </a:rPr>
              <a:t>大家</a:t>
            </a:r>
            <a:r>
              <a:rPr lang="zh-TW" sz="4400" dirty="0">
                <a:solidFill>
                  <a:schemeClr val="tx1"/>
                </a:solidFill>
              </a:rPr>
              <a:t>說英語</a:t>
            </a:r>
            <a:r>
              <a:rPr lang="zh-TW" sz="4400" dirty="0" smtClean="0">
                <a:solidFill>
                  <a:schemeClr val="tx1"/>
                </a:solidFill>
              </a:rPr>
              <a:t>頻道</a:t>
            </a:r>
            <a:endParaRPr sz="3600" dirty="0">
              <a:solidFill>
                <a:schemeClr val="tx1"/>
              </a:solidFill>
            </a:endParaRPr>
          </a:p>
        </p:txBody>
      </p:sp>
      <p:pic>
        <p:nvPicPr>
          <p:cNvPr id="3" name="圖片 2">
            <a:hlinkClick r:id="rId3"/>
          </p:cNvPr>
          <p:cNvPicPr>
            <a:picLocks noChangeAspect="1"/>
          </p:cNvPicPr>
          <p:nvPr/>
        </p:nvPicPr>
        <p:blipFill rotWithShape="1">
          <a:blip r:embed="rId4"/>
          <a:srcRect l="1883" t="14125" r="15104" b="17606"/>
          <a:stretch/>
        </p:blipFill>
        <p:spPr>
          <a:xfrm>
            <a:off x="227574" y="1785932"/>
            <a:ext cx="5034643" cy="3312368"/>
          </a:xfrm>
          <a:prstGeom prst="rect">
            <a:avLst/>
          </a:prstGeom>
        </p:spPr>
      </p:pic>
      <p:pic>
        <p:nvPicPr>
          <p:cNvPr id="4" name="圖片 3"/>
          <p:cNvPicPr>
            <a:picLocks noChangeAspect="1"/>
          </p:cNvPicPr>
          <p:nvPr/>
        </p:nvPicPr>
        <p:blipFill rotWithShape="1">
          <a:blip r:embed="rId5"/>
          <a:srcRect l="3544" t="26579" r="39166" b="23218"/>
          <a:stretch/>
        </p:blipFill>
        <p:spPr>
          <a:xfrm>
            <a:off x="5059907" y="1931382"/>
            <a:ext cx="3954523" cy="2772243"/>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2" name="標題 1"/>
          <p:cNvSpPr>
            <a:spLocks noGrp="1"/>
          </p:cNvSpPr>
          <p:nvPr>
            <p:ph type="ctrTitle"/>
          </p:nvPr>
        </p:nvSpPr>
        <p:spPr/>
        <p:txBody>
          <a:bodyPr/>
          <a:lstStyle/>
          <a:p>
            <a:pPr lvl="0"/>
            <a:r>
              <a:rPr lang="en-US" altLang="zh-TW" sz="5400" dirty="0" smtClean="0">
                <a:solidFill>
                  <a:schemeClr val="tx1"/>
                </a:solidFill>
              </a:rPr>
              <a:t/>
            </a:r>
            <a:br>
              <a:rPr lang="en-US" altLang="zh-TW" sz="5400" dirty="0" smtClean="0">
                <a:solidFill>
                  <a:schemeClr val="tx1"/>
                </a:solidFill>
              </a:rPr>
            </a:br>
            <a:r>
              <a:rPr lang="en-US" altLang="zh-TW" sz="5400" dirty="0">
                <a:solidFill>
                  <a:schemeClr val="tx1"/>
                </a:solidFill>
              </a:rPr>
              <a:t/>
            </a:r>
            <a:br>
              <a:rPr lang="en-US" altLang="zh-TW" sz="5400" dirty="0">
                <a:solidFill>
                  <a:schemeClr val="tx1"/>
                </a:solidFill>
              </a:rPr>
            </a:br>
            <a:r>
              <a:rPr lang="en-US" altLang="zh-TW" sz="5400" dirty="0" smtClean="0">
                <a:solidFill>
                  <a:schemeClr val="tx1"/>
                </a:solidFill>
              </a:rPr>
              <a:t/>
            </a:r>
            <a:br>
              <a:rPr lang="en-US" altLang="zh-TW" sz="5400" dirty="0" smtClean="0">
                <a:solidFill>
                  <a:schemeClr val="tx1"/>
                </a:solidFill>
              </a:rPr>
            </a:br>
            <a:r>
              <a:rPr lang="en-US" altLang="zh-TW" sz="5400" dirty="0" smtClean="0">
                <a:solidFill>
                  <a:schemeClr val="tx1"/>
                </a:solidFill>
              </a:rPr>
              <a:t/>
            </a:r>
            <a:br>
              <a:rPr lang="en-US" altLang="zh-TW" sz="5400" dirty="0" smtClean="0">
                <a:solidFill>
                  <a:schemeClr val="tx1"/>
                </a:solidFill>
              </a:rPr>
            </a:br>
            <a:r>
              <a:rPr lang="en-US" altLang="zh-TW" sz="5400" dirty="0" smtClean="0">
                <a:solidFill>
                  <a:schemeClr val="tx1"/>
                </a:solidFill>
              </a:rPr>
              <a:t>Video </a:t>
            </a:r>
            <a:r>
              <a:rPr lang="zh-TW" altLang="zh-TW" sz="5400" dirty="0" smtClean="0">
                <a:solidFill>
                  <a:schemeClr val="tx1"/>
                </a:solidFill>
              </a:rPr>
              <a:t>Resources</a:t>
            </a:r>
            <a:endParaRPr lang="zh-TW" alt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2" name="標題 1"/>
          <p:cNvSpPr>
            <a:spLocks noGrp="1"/>
          </p:cNvSpPr>
          <p:nvPr>
            <p:ph type="title"/>
          </p:nvPr>
        </p:nvSpPr>
        <p:spPr>
          <a:xfrm>
            <a:off x="285720" y="285734"/>
            <a:ext cx="8520600" cy="572700"/>
          </a:xfrm>
        </p:spPr>
        <p:txBody>
          <a:bodyPr/>
          <a:lstStyle/>
          <a:p>
            <a:pPr lvl="0"/>
            <a:r>
              <a:rPr lang="zh-TW" altLang="zh-TW" sz="4400" dirty="0" smtClean="0">
                <a:solidFill>
                  <a:schemeClr val="tx1"/>
                </a:solidFill>
              </a:rPr>
              <a:t>Listening</a:t>
            </a:r>
            <a:r>
              <a:rPr lang="zh-TW" altLang="zh-TW" sz="4400" dirty="0">
                <a:solidFill>
                  <a:schemeClr val="tx1"/>
                </a:solidFill>
              </a:rPr>
              <a:t/>
            </a:r>
            <a:br>
              <a:rPr lang="zh-TW" altLang="zh-TW" sz="4400" dirty="0">
                <a:solidFill>
                  <a:schemeClr val="tx1"/>
                </a:solidFill>
              </a:rPr>
            </a:br>
            <a:endParaRPr lang="zh-TW" altLang="en-US" sz="4400" dirty="0"/>
          </a:p>
        </p:txBody>
      </p:sp>
      <p:sp>
        <p:nvSpPr>
          <p:cNvPr id="139" name="Shape 139"/>
          <p:cNvSpPr txBox="1">
            <a:spLocks noGrp="1"/>
          </p:cNvSpPr>
          <p:nvPr>
            <p:ph type="body" idx="1"/>
          </p:nvPr>
        </p:nvSpPr>
        <p:spPr>
          <a:prstGeom prst="rect">
            <a:avLst/>
          </a:prstGeom>
        </p:spPr>
        <p:txBody>
          <a:bodyPr wrap="square" lIns="91425" tIns="91425" rIns="91425" bIns="91425" anchor="t" anchorCtr="0">
            <a:noAutofit/>
          </a:bodyPr>
          <a:lstStyle/>
          <a:p>
            <a:pPr lvl="0">
              <a:buNone/>
            </a:pPr>
            <a:r>
              <a:rPr lang="zh-TW" altLang="zh-TW" sz="3600" dirty="0" smtClean="0">
                <a:solidFill>
                  <a:schemeClr val="tx1"/>
                </a:solidFill>
                <a:latin typeface="+mn-lt"/>
                <a:ea typeface="標楷體" pitchFamily="65" charset="-120"/>
              </a:rPr>
              <a:t>Story</a:t>
            </a:r>
            <a:r>
              <a:rPr lang="en-US" altLang="zh-TW" sz="3600" dirty="0" smtClean="0">
                <a:solidFill>
                  <a:schemeClr val="tx1"/>
                </a:solidFill>
                <a:latin typeface="+mn-lt"/>
                <a:ea typeface="標楷體" pitchFamily="65" charset="-120"/>
              </a:rPr>
              <a:t> O</a:t>
            </a:r>
            <a:r>
              <a:rPr lang="zh-TW" altLang="zh-TW" sz="3600" dirty="0" smtClean="0">
                <a:solidFill>
                  <a:schemeClr val="tx1"/>
                </a:solidFill>
                <a:latin typeface="+mn-lt"/>
                <a:ea typeface="標楷體" pitchFamily="65" charset="-120"/>
              </a:rPr>
              <a:t>nline</a:t>
            </a:r>
            <a:endParaRPr lang="en-US" altLang="zh-TW" sz="3600" dirty="0" smtClean="0">
              <a:solidFill>
                <a:schemeClr val="tx1"/>
              </a:solidFill>
              <a:latin typeface="+mn-lt"/>
              <a:ea typeface="標楷體" pitchFamily="65" charset="-120"/>
            </a:endParaRPr>
          </a:p>
          <a:p>
            <a:pPr lvl="0">
              <a:buNone/>
            </a:pPr>
            <a:r>
              <a:rPr lang="zh-TW" altLang="zh-TW" sz="3600" dirty="0" smtClean="0">
                <a:solidFill>
                  <a:schemeClr val="tx1"/>
                </a:solidFill>
                <a:latin typeface="標楷體" pitchFamily="65" charset="-120"/>
                <a:ea typeface="標楷體" pitchFamily="65" charset="-120"/>
              </a:rPr>
              <a:t>缺</a:t>
            </a:r>
            <a:r>
              <a:rPr lang="zh-TW" altLang="en-US" sz="3600" dirty="0" smtClean="0">
                <a:solidFill>
                  <a:schemeClr val="tx1"/>
                </a:solidFill>
                <a:latin typeface="標楷體" pitchFamily="65" charset="-120"/>
                <a:ea typeface="標楷體" pitchFamily="65" charset="-120"/>
              </a:rPr>
              <a:t>點</a:t>
            </a:r>
            <a:r>
              <a:rPr lang="zh-TW" altLang="zh-TW" sz="3600" dirty="0" smtClean="0">
                <a:solidFill>
                  <a:schemeClr val="tx1"/>
                </a:solidFill>
                <a:latin typeface="標楷體" pitchFamily="65" charset="-120"/>
                <a:ea typeface="標楷體" pitchFamily="65" charset="-120"/>
              </a:rPr>
              <a:t>:</a:t>
            </a:r>
            <a:r>
              <a:rPr lang="zh-TW" altLang="zh-TW" sz="3600" dirty="0">
                <a:solidFill>
                  <a:schemeClr val="tx1"/>
                </a:solidFill>
                <a:latin typeface="標楷體" pitchFamily="65" charset="-120"/>
                <a:ea typeface="標楷體" pitchFamily="65" charset="-120"/>
              </a:rPr>
              <a:t>會缺書</a:t>
            </a:r>
          </a:p>
          <a:p>
            <a:pPr lvl="0">
              <a:buNone/>
            </a:pPr>
            <a:r>
              <a:rPr lang="zh-TW" altLang="zh-TW" sz="3600" dirty="0" smtClean="0">
                <a:solidFill>
                  <a:schemeClr val="tx1"/>
                </a:solidFill>
                <a:latin typeface="標楷體" pitchFamily="65" charset="-120"/>
                <a:ea typeface="標楷體" pitchFamily="65" charset="-120"/>
              </a:rPr>
              <a:t>優</a:t>
            </a:r>
            <a:r>
              <a:rPr lang="zh-TW" altLang="en-US" sz="3600" dirty="0" smtClean="0">
                <a:solidFill>
                  <a:schemeClr val="tx1"/>
                </a:solidFill>
                <a:latin typeface="標楷體" pitchFamily="65" charset="-120"/>
                <a:ea typeface="標楷體" pitchFamily="65" charset="-120"/>
              </a:rPr>
              <a:t>點</a:t>
            </a:r>
            <a:r>
              <a:rPr lang="zh-TW" altLang="zh-TW" sz="3600" dirty="0" smtClean="0">
                <a:solidFill>
                  <a:schemeClr val="tx1"/>
                </a:solidFill>
                <a:latin typeface="標楷體" pitchFamily="65" charset="-120"/>
                <a:ea typeface="標楷體" pitchFamily="65" charset="-120"/>
              </a:rPr>
              <a:t>:</a:t>
            </a:r>
            <a:r>
              <a:rPr lang="zh-TW" altLang="zh-TW" sz="3600" dirty="0">
                <a:solidFill>
                  <a:schemeClr val="tx1"/>
                </a:solidFill>
                <a:latin typeface="標楷體" pitchFamily="65" charset="-120"/>
                <a:ea typeface="標楷體" pitchFamily="65" charset="-120"/>
              </a:rPr>
              <a:t>大明星</a:t>
            </a:r>
            <a:r>
              <a:rPr lang="zh-TW" altLang="zh-TW" sz="3600" dirty="0" smtClean="0">
                <a:solidFill>
                  <a:schemeClr val="tx1"/>
                </a:solidFill>
                <a:latin typeface="標楷體" pitchFamily="65" charset="-120"/>
                <a:ea typeface="標楷體" pitchFamily="65" charset="-120"/>
              </a:rPr>
              <a:t>唸</a:t>
            </a:r>
            <a:endParaRPr lang="en-US" altLang="zh-TW" sz="3600" dirty="0" smtClean="0">
              <a:solidFill>
                <a:schemeClr val="tx1"/>
              </a:solidFill>
              <a:latin typeface="標楷體" pitchFamily="65" charset="-120"/>
              <a:ea typeface="標楷體" pitchFamily="65" charset="-120"/>
            </a:endParaRPr>
          </a:p>
          <a:p>
            <a:pPr lvl="0">
              <a:spcBef>
                <a:spcPts val="0"/>
              </a:spcBef>
              <a:buNone/>
            </a:pPr>
            <a:r>
              <a:rPr lang="zh-TW" sz="4400" dirty="0" smtClean="0">
                <a:solidFill>
                  <a:schemeClr val="tx1"/>
                </a:solidFill>
              </a:rPr>
              <a:t>     </a:t>
            </a:r>
            <a:endParaRPr sz="3600" dirty="0">
              <a:solidFill>
                <a:schemeClr val="tx1"/>
              </a:solidFill>
            </a:endParaRPr>
          </a:p>
        </p:txBody>
      </p:sp>
      <p:pic>
        <p:nvPicPr>
          <p:cNvPr id="17410" name="Picture 2">
            <a:hlinkClick r:id="rId3"/>
          </p:cNvPr>
          <p:cNvPicPr>
            <a:picLocks noChangeAspect="1" noChangeArrowheads="1"/>
          </p:cNvPicPr>
          <p:nvPr/>
        </p:nvPicPr>
        <p:blipFill>
          <a:blip r:embed="rId4"/>
          <a:srcRect b="5796"/>
          <a:stretch>
            <a:fillRect/>
          </a:stretch>
        </p:blipFill>
        <p:spPr bwMode="auto">
          <a:xfrm>
            <a:off x="3571868" y="571486"/>
            <a:ext cx="5358890" cy="37862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214282" y="928676"/>
            <a:ext cx="3571900" cy="3416400"/>
          </a:xfrm>
        </p:spPr>
        <p:txBody>
          <a:bodyPr/>
          <a:lstStyle/>
          <a:p>
            <a:pPr>
              <a:buSzPct val="50000"/>
              <a:buNone/>
            </a:pPr>
            <a:r>
              <a:rPr lang="en-US" altLang="zh-TW" sz="3600" dirty="0" err="1" smtClean="0">
                <a:solidFill>
                  <a:schemeClr val="tx1"/>
                </a:solidFill>
                <a:latin typeface="+mn-lt"/>
                <a:ea typeface="標楷體" pitchFamily="65" charset="-120"/>
              </a:rPr>
              <a:t>Voicetube</a:t>
            </a:r>
            <a:endParaRPr lang="en-US" altLang="zh-TW" sz="3600" dirty="0" smtClean="0">
              <a:solidFill>
                <a:schemeClr val="tx1"/>
              </a:solidFill>
              <a:latin typeface="+mn-lt"/>
              <a:ea typeface="標楷體" pitchFamily="65" charset="-120"/>
            </a:endParaRPr>
          </a:p>
          <a:p>
            <a:pPr>
              <a:buSzPct val="50000"/>
            </a:pPr>
            <a:r>
              <a:rPr lang="zh-TW" altLang="en-US" sz="3600" dirty="0" smtClean="0">
                <a:solidFill>
                  <a:schemeClr val="tx1"/>
                </a:solidFill>
                <a:latin typeface="標楷體" pitchFamily="65" charset="-120"/>
                <a:ea typeface="標楷體" pitchFamily="65" charset="-120"/>
              </a:rPr>
              <a:t>看影片學英文</a:t>
            </a:r>
            <a:endParaRPr lang="en-US" altLang="zh-TW" sz="3600" dirty="0" smtClean="0">
              <a:solidFill>
                <a:schemeClr val="tx1"/>
              </a:solidFill>
              <a:latin typeface="標楷體" pitchFamily="65" charset="-120"/>
              <a:ea typeface="標楷體" pitchFamily="65" charset="-120"/>
            </a:endParaRPr>
          </a:p>
          <a:p>
            <a:pPr>
              <a:buSzPct val="50000"/>
            </a:pPr>
            <a:r>
              <a:rPr lang="zh-TW" altLang="en-US" sz="3600" dirty="0" smtClean="0">
                <a:solidFill>
                  <a:schemeClr val="tx1"/>
                </a:solidFill>
                <a:latin typeface="標楷體" pitchFamily="65" charset="-120"/>
                <a:ea typeface="標楷體" pitchFamily="65" charset="-120"/>
              </a:rPr>
              <a:t>有詳細字幕中英翻譯</a:t>
            </a:r>
            <a:endParaRPr lang="en-US" altLang="zh-TW" sz="3600" dirty="0" smtClean="0">
              <a:solidFill>
                <a:schemeClr val="tx1"/>
              </a:solidFill>
              <a:latin typeface="標楷體" pitchFamily="65" charset="-120"/>
              <a:ea typeface="標楷體" pitchFamily="65" charset="-120"/>
            </a:endParaRPr>
          </a:p>
          <a:p>
            <a:pPr>
              <a:buSzPct val="50000"/>
            </a:pPr>
            <a:r>
              <a:rPr lang="zh-TW" altLang="en-US" sz="3600" dirty="0" smtClean="0">
                <a:solidFill>
                  <a:schemeClr val="tx1"/>
                </a:solidFill>
                <a:latin typeface="標楷體" pitchFamily="65" charset="-120"/>
                <a:ea typeface="標楷體" pitchFamily="65" charset="-120"/>
              </a:rPr>
              <a:t>分腔調</a:t>
            </a:r>
            <a:r>
              <a:rPr lang="en-US" altLang="zh-TW" sz="3600" dirty="0" smtClean="0">
                <a:solidFill>
                  <a:schemeClr val="tx1"/>
                </a:solidFill>
                <a:latin typeface="標楷體" pitchFamily="65" charset="-120"/>
                <a:ea typeface="標楷體" pitchFamily="65" charset="-120"/>
              </a:rPr>
              <a:t>,</a:t>
            </a:r>
            <a:r>
              <a:rPr lang="zh-TW" altLang="en-US" sz="3600" dirty="0" smtClean="0">
                <a:solidFill>
                  <a:schemeClr val="tx1"/>
                </a:solidFill>
                <a:latin typeface="標楷體" pitchFamily="65" charset="-120"/>
                <a:ea typeface="標楷體" pitchFamily="65" charset="-120"/>
              </a:rPr>
              <a:t>等級</a:t>
            </a:r>
            <a:endParaRPr lang="zh-TW" altLang="zh-TW" sz="3600" dirty="0">
              <a:solidFill>
                <a:schemeClr val="tx1"/>
              </a:solidFill>
              <a:latin typeface="標楷體" pitchFamily="65" charset="-120"/>
              <a:ea typeface="標楷體" pitchFamily="65" charset="-120"/>
            </a:endParaRPr>
          </a:p>
          <a:p>
            <a:endParaRPr lang="zh-TW" altLang="en-US" dirty="0"/>
          </a:p>
        </p:txBody>
      </p:sp>
      <p:pic>
        <p:nvPicPr>
          <p:cNvPr id="4" name="Picture 9">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l="7797" t="13699" r="30763" b="26712"/>
          <a:stretch>
            <a:fillRect/>
          </a:stretch>
        </p:blipFill>
        <p:spPr bwMode="auto">
          <a:xfrm>
            <a:off x="3571868" y="928676"/>
            <a:ext cx="5357850" cy="31950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4"/>
          <p:cNvSpPr>
            <a:spLocks noGrp="1" noChangeArrowheads="1"/>
          </p:cNvSpPr>
          <p:nvPr>
            <p:ph type="title"/>
          </p:nvPr>
        </p:nvSpPr>
        <p:spPr bwMode="auto">
          <a:xfrm>
            <a:off x="311700" y="135342"/>
            <a:ext cx="8520600" cy="769441"/>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buSzTx/>
            </a:pPr>
            <a:r>
              <a:rPr lang="zh-TW" altLang="zh-TW" sz="4400" dirty="0" smtClean="0">
                <a:solidFill>
                  <a:schemeClr val="tx1"/>
                </a:solidFill>
              </a:rPr>
              <a:t>Listening</a:t>
            </a:r>
            <a:endParaRPr kumimoji="0" lang="zh-TW" altLang="zh-TW" sz="4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xmlns="" val="13276973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409118" y="584110"/>
            <a:ext cx="8520600" cy="3416400"/>
          </a:xfrm>
          <a:prstGeom prst="rect">
            <a:avLst/>
          </a:prstGeom>
        </p:spPr>
        <p:txBody>
          <a:bodyPr wrap="square" lIns="91425" tIns="91425" rIns="91425" bIns="91425" anchor="t" anchorCtr="0">
            <a:noAutofit/>
          </a:bodyPr>
          <a:lstStyle/>
          <a:p>
            <a:pPr lvl="0">
              <a:spcBef>
                <a:spcPts val="0"/>
              </a:spcBef>
              <a:buNone/>
            </a:pPr>
            <a:r>
              <a:rPr lang="en-US" altLang="zh-TW" sz="4400" dirty="0" err="1" smtClean="0">
                <a:solidFill>
                  <a:schemeClr val="tx1"/>
                </a:solidFill>
              </a:rPr>
              <a:t>Youtube</a:t>
            </a:r>
            <a:r>
              <a:rPr lang="en-US" altLang="zh-TW" sz="4400" dirty="0" smtClean="0">
                <a:solidFill>
                  <a:schemeClr val="tx1"/>
                </a:solidFill>
              </a:rPr>
              <a:t>: </a:t>
            </a:r>
            <a:r>
              <a:rPr lang="zh-TW" sz="4400" dirty="0" smtClean="0">
                <a:solidFill>
                  <a:schemeClr val="tx1"/>
                </a:solidFill>
              </a:rPr>
              <a:t>Speak</a:t>
            </a:r>
            <a:r>
              <a:rPr lang="en-US" altLang="zh-TW" sz="4400" dirty="0" err="1" smtClean="0">
                <a:solidFill>
                  <a:schemeClr val="tx1"/>
                </a:solidFill>
              </a:rPr>
              <a:t>ing</a:t>
            </a:r>
            <a:r>
              <a:rPr lang="zh-TW" sz="4400" dirty="0" smtClean="0">
                <a:solidFill>
                  <a:schemeClr val="tx1"/>
                </a:solidFill>
              </a:rPr>
              <a:t> </a:t>
            </a:r>
            <a:r>
              <a:rPr lang="en-US" altLang="zh-TW" sz="4400" dirty="0" smtClean="0">
                <a:solidFill>
                  <a:schemeClr val="tx1"/>
                </a:solidFill>
              </a:rPr>
              <a:t>-Jazz chant</a:t>
            </a:r>
            <a:r>
              <a:rPr lang="zh-TW" sz="4400" dirty="0" smtClean="0">
                <a:solidFill>
                  <a:schemeClr val="tx1"/>
                </a:solidFill>
              </a:rPr>
              <a:t>                                </a:t>
            </a:r>
            <a:endParaRPr lang="zh-TW" sz="4400" dirty="0">
              <a:solidFill>
                <a:schemeClr val="tx1"/>
              </a:solidFill>
            </a:endParaRPr>
          </a:p>
        </p:txBody>
      </p:sp>
      <p:pic>
        <p:nvPicPr>
          <p:cNvPr id="1026" name="Picture 2">
            <a:hlinkClick r:id="rId3"/>
          </p:cNvPr>
          <p:cNvPicPr>
            <a:picLocks noChangeAspect="1" noChangeArrowheads="1"/>
          </p:cNvPicPr>
          <p:nvPr/>
        </p:nvPicPr>
        <p:blipFill>
          <a:blip r:embed="rId4"/>
          <a:srcRect/>
          <a:stretch>
            <a:fillRect/>
          </a:stretch>
        </p:blipFill>
        <p:spPr bwMode="auto">
          <a:xfrm>
            <a:off x="571472" y="1333500"/>
            <a:ext cx="790575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2" name="標題 1"/>
          <p:cNvSpPr>
            <a:spLocks noGrp="1"/>
          </p:cNvSpPr>
          <p:nvPr>
            <p:ph type="ctrTitle"/>
          </p:nvPr>
        </p:nvSpPr>
        <p:spPr/>
        <p:txBody>
          <a:bodyPr/>
          <a:lstStyle/>
          <a:p>
            <a:pPr lvl="0"/>
            <a:r>
              <a:rPr lang="en-US" altLang="zh-TW" sz="5400" dirty="0" smtClean="0">
                <a:solidFill>
                  <a:schemeClr val="tx1"/>
                </a:solidFill>
              </a:rPr>
              <a:t/>
            </a:r>
            <a:br>
              <a:rPr lang="en-US" altLang="zh-TW" sz="5400" dirty="0" smtClean="0">
                <a:solidFill>
                  <a:schemeClr val="tx1"/>
                </a:solidFill>
              </a:rPr>
            </a:br>
            <a:r>
              <a:rPr lang="en-US" altLang="zh-TW" sz="5400" dirty="0">
                <a:solidFill>
                  <a:schemeClr val="tx1"/>
                </a:solidFill>
              </a:rPr>
              <a:t/>
            </a:r>
            <a:br>
              <a:rPr lang="en-US" altLang="zh-TW" sz="5400" dirty="0">
                <a:solidFill>
                  <a:schemeClr val="tx1"/>
                </a:solidFill>
              </a:rPr>
            </a:br>
            <a:r>
              <a:rPr lang="en-US" altLang="zh-TW" sz="5400" dirty="0" smtClean="0">
                <a:solidFill>
                  <a:schemeClr val="tx1"/>
                </a:solidFill>
              </a:rPr>
              <a:t/>
            </a:r>
            <a:br>
              <a:rPr lang="en-US" altLang="zh-TW" sz="5400" dirty="0" smtClean="0">
                <a:solidFill>
                  <a:schemeClr val="tx1"/>
                </a:solidFill>
              </a:rPr>
            </a:br>
            <a:r>
              <a:rPr lang="en-US" altLang="zh-TW" sz="5400" dirty="0" smtClean="0">
                <a:solidFill>
                  <a:schemeClr val="tx1"/>
                </a:solidFill>
              </a:rPr>
              <a:t/>
            </a:r>
            <a:br>
              <a:rPr lang="en-US" altLang="zh-TW" sz="5400" dirty="0" smtClean="0">
                <a:solidFill>
                  <a:schemeClr val="tx1"/>
                </a:solidFill>
              </a:rPr>
            </a:br>
            <a:r>
              <a:rPr lang="en-US" altLang="zh-TW" sz="5400" dirty="0" smtClean="0">
                <a:solidFill>
                  <a:schemeClr val="tx1"/>
                </a:solidFill>
              </a:rPr>
              <a:t>APP </a:t>
            </a:r>
            <a:r>
              <a:rPr lang="zh-TW" altLang="zh-TW" sz="5400" dirty="0" smtClean="0">
                <a:solidFill>
                  <a:schemeClr val="tx1"/>
                </a:solidFill>
              </a:rPr>
              <a:t>Resources</a:t>
            </a:r>
            <a:endParaRPr lang="zh-TW"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285720" y="214296"/>
            <a:ext cx="8520600" cy="1963500"/>
          </a:xfrm>
        </p:spPr>
        <p:txBody>
          <a:bodyPr/>
          <a:lstStyle/>
          <a:p>
            <a:r>
              <a:rPr lang="zh-TW" altLang="en-US" sz="4800" dirty="0" smtClean="0"/>
              <a:t>問卷結果</a:t>
            </a:r>
            <a:endParaRPr lang="zh-TW" altLang="en-US" sz="4800" dirty="0"/>
          </a:p>
        </p:txBody>
      </p:sp>
      <p:sp>
        <p:nvSpPr>
          <p:cNvPr id="6" name="文字版面配置區 5"/>
          <p:cNvSpPr>
            <a:spLocks noGrp="1"/>
          </p:cNvSpPr>
          <p:nvPr>
            <p:ph type="body" idx="1"/>
          </p:nvPr>
        </p:nvSpPr>
        <p:spPr>
          <a:xfrm>
            <a:off x="142844" y="2271082"/>
            <a:ext cx="8858312" cy="1300800"/>
          </a:xfrm>
        </p:spPr>
        <p:txBody>
          <a:bodyPr/>
          <a:lstStyle/>
          <a:p>
            <a:pPr>
              <a:defRPr/>
            </a:pPr>
            <a:r>
              <a:rPr lang="en-US" altLang="zh-TW" sz="2000" dirty="0" smtClean="0">
                <a:solidFill>
                  <a:schemeClr val="tx1"/>
                </a:solidFill>
                <a:latin typeface="Times New Roman" pitchFamily="18" charset="0"/>
                <a:ea typeface="標楷體" pitchFamily="65" charset="-120"/>
                <a:cs typeface="Times New Roman" pitchFamily="18" charset="0"/>
              </a:rPr>
              <a:t>106</a:t>
            </a:r>
            <a:r>
              <a:rPr lang="zh-TW" altLang="en-US" sz="2000" dirty="0" smtClean="0">
                <a:solidFill>
                  <a:schemeClr val="tx1"/>
                </a:solidFill>
                <a:latin typeface="Times New Roman" pitchFamily="18" charset="0"/>
                <a:ea typeface="標楷體" pitchFamily="65" charset="-120"/>
                <a:cs typeface="Times New Roman" pitchFamily="18" charset="0"/>
              </a:rPr>
              <a:t>學</a:t>
            </a:r>
            <a:r>
              <a:rPr lang="zh-TW" altLang="zh-TW" sz="2000" dirty="0" smtClean="0">
                <a:solidFill>
                  <a:schemeClr val="tx1"/>
                </a:solidFill>
                <a:latin typeface="Times New Roman" pitchFamily="18" charset="0"/>
                <a:ea typeface="標楷體" pitchFamily="65" charset="-120"/>
                <a:cs typeface="Times New Roman" pitchFamily="18" charset="0"/>
              </a:rPr>
              <a:t>年度國</a:t>
            </a:r>
            <a:r>
              <a:rPr lang="zh-TW" altLang="en-US" sz="2000" dirty="0" smtClean="0">
                <a:solidFill>
                  <a:schemeClr val="tx1"/>
                </a:solidFill>
                <a:latin typeface="Times New Roman" pitchFamily="18" charset="0"/>
                <a:ea typeface="標楷體" pitchFamily="65" charset="-120"/>
                <a:cs typeface="Times New Roman" pitchFamily="18" charset="0"/>
              </a:rPr>
              <a:t>小五、六</a:t>
            </a:r>
            <a:r>
              <a:rPr lang="zh-TW" altLang="zh-TW" sz="2000" dirty="0" smtClean="0">
                <a:solidFill>
                  <a:schemeClr val="tx1"/>
                </a:solidFill>
                <a:latin typeface="Times New Roman" pitchFamily="18" charset="0"/>
                <a:ea typeface="標楷體" pitchFamily="65" charset="-120"/>
                <a:cs typeface="Times New Roman" pitchFamily="18" charset="0"/>
              </a:rPr>
              <a:t>年級英語學力測驗之</a:t>
            </a:r>
            <a:r>
              <a:rPr lang="zh-TW" altLang="en-US" sz="2000" dirty="0" smtClean="0">
                <a:solidFill>
                  <a:schemeClr val="tx1"/>
                </a:solidFill>
                <a:latin typeface="Times New Roman" pitchFamily="18" charset="0"/>
                <a:ea typeface="標楷體" pitchFamily="65" charset="-120"/>
                <a:cs typeface="Times New Roman" pitchFamily="18" charset="0"/>
              </a:rPr>
              <a:t>問卷，置於</a:t>
            </a:r>
            <a:r>
              <a:rPr lang="en-US" altLang="zh-TW" sz="2000" dirty="0" smtClean="0">
                <a:solidFill>
                  <a:schemeClr val="tx1"/>
                </a:solidFill>
                <a:latin typeface="Times New Roman" pitchFamily="18" charset="0"/>
                <a:ea typeface="標楷體" pitchFamily="65" charset="-120"/>
                <a:cs typeface="Times New Roman" pitchFamily="18" charset="0"/>
              </a:rPr>
              <a:t>51</a:t>
            </a:r>
            <a:r>
              <a:rPr lang="zh-TW" altLang="zh-TW" sz="2000" dirty="0" smtClean="0">
                <a:solidFill>
                  <a:schemeClr val="tx1"/>
                </a:solidFill>
                <a:latin typeface="Times New Roman" pitchFamily="18" charset="0"/>
                <a:ea typeface="標楷體" pitchFamily="65" charset="-120"/>
                <a:cs typeface="Times New Roman" pitchFamily="18" charset="0"/>
              </a:rPr>
              <a:t>～</a:t>
            </a:r>
            <a:r>
              <a:rPr lang="en-US" altLang="zh-TW" sz="2000" dirty="0" smtClean="0">
                <a:solidFill>
                  <a:schemeClr val="tx1"/>
                </a:solidFill>
                <a:latin typeface="Times New Roman" pitchFamily="18" charset="0"/>
                <a:ea typeface="標楷體" pitchFamily="65" charset="-120"/>
                <a:cs typeface="Times New Roman" pitchFamily="18" charset="0"/>
              </a:rPr>
              <a:t>60</a:t>
            </a:r>
            <a:r>
              <a:rPr lang="zh-TW" altLang="zh-TW" sz="2000" dirty="0" smtClean="0">
                <a:solidFill>
                  <a:schemeClr val="tx1"/>
                </a:solidFill>
                <a:latin typeface="Times New Roman" pitchFamily="18" charset="0"/>
                <a:ea typeface="標楷體" pitchFamily="65" charset="-120"/>
                <a:cs typeface="Times New Roman" pitchFamily="18" charset="0"/>
              </a:rPr>
              <a:t>題</a:t>
            </a:r>
            <a:r>
              <a:rPr lang="zh-TW" altLang="en-US" sz="2000" dirty="0" smtClean="0">
                <a:solidFill>
                  <a:schemeClr val="tx1"/>
                </a:solidFill>
                <a:latin typeface="Times New Roman" pitchFamily="18" charset="0"/>
                <a:ea typeface="標楷體" pitchFamily="65" charset="-120"/>
                <a:cs typeface="Times New Roman" pitchFamily="18" charset="0"/>
              </a:rPr>
              <a:t>  （共</a:t>
            </a:r>
            <a:r>
              <a:rPr lang="en-US" altLang="zh-TW" sz="2000" dirty="0" smtClean="0">
                <a:solidFill>
                  <a:schemeClr val="tx1"/>
                </a:solidFill>
                <a:latin typeface="Times New Roman" pitchFamily="18" charset="0"/>
                <a:ea typeface="標楷體" pitchFamily="65" charset="-120"/>
                <a:cs typeface="Times New Roman" pitchFamily="18" charset="0"/>
              </a:rPr>
              <a:t>10</a:t>
            </a:r>
            <a:r>
              <a:rPr lang="zh-TW" altLang="en-US" sz="2000" dirty="0" smtClean="0">
                <a:solidFill>
                  <a:schemeClr val="tx1"/>
                </a:solidFill>
                <a:latin typeface="Times New Roman" pitchFamily="18" charset="0"/>
                <a:ea typeface="標楷體" pitchFamily="65" charset="-120"/>
                <a:cs typeface="Times New Roman" pitchFamily="18" charset="0"/>
              </a:rPr>
              <a:t>題）。</a:t>
            </a:r>
            <a:endParaRPr lang="en-US" altLang="zh-TW" sz="2000" dirty="0" smtClean="0">
              <a:solidFill>
                <a:schemeClr val="tx1"/>
              </a:solidFill>
              <a:latin typeface="Times New Roman" pitchFamily="18" charset="0"/>
              <a:ea typeface="標楷體" pitchFamily="65" charset="-120"/>
              <a:cs typeface="Times New Roman" pitchFamily="18" charset="0"/>
            </a:endParaRPr>
          </a:p>
          <a:p>
            <a:pPr>
              <a:defRPr/>
            </a:pPr>
            <a:r>
              <a:rPr lang="zh-TW" altLang="zh-TW" sz="2000" dirty="0" smtClean="0">
                <a:solidFill>
                  <a:schemeClr val="tx1"/>
                </a:solidFill>
                <a:latin typeface="Times New Roman" pitchFamily="18" charset="0"/>
                <a:ea typeface="標楷體" pitchFamily="65" charset="-120"/>
                <a:cs typeface="Times New Roman" pitchFamily="18" charset="0"/>
              </a:rPr>
              <a:t>為不計分題</a:t>
            </a:r>
            <a:r>
              <a:rPr lang="zh-TW" altLang="en-US" sz="2000" dirty="0" smtClean="0">
                <a:solidFill>
                  <a:schemeClr val="tx1"/>
                </a:solidFill>
                <a:latin typeface="Times New Roman" pitchFamily="18" charset="0"/>
                <a:ea typeface="標楷體" pitchFamily="65" charset="-120"/>
                <a:cs typeface="Times New Roman" pitchFamily="18" charset="0"/>
              </a:rPr>
              <a:t>，</a:t>
            </a:r>
            <a:r>
              <a:rPr lang="zh-TW" altLang="zh-TW" sz="2000" b="1" dirty="0" smtClean="0">
                <a:solidFill>
                  <a:schemeClr val="tx1"/>
                </a:solidFill>
                <a:latin typeface="Times New Roman" pitchFamily="18" charset="0"/>
                <a:ea typeface="標楷體" pitchFamily="65" charset="-120"/>
                <a:cs typeface="Times New Roman" pitchFamily="18" charset="0"/>
              </a:rPr>
              <a:t>主要在瞭解花蓮縣</a:t>
            </a:r>
            <a:r>
              <a:rPr lang="zh-TW" altLang="en-US" sz="2000" b="1" dirty="0" smtClean="0">
                <a:solidFill>
                  <a:schemeClr val="tx1"/>
                </a:solidFill>
                <a:latin typeface="Times New Roman" pitchFamily="18" charset="0"/>
                <a:ea typeface="標楷體" pitchFamily="65" charset="-120"/>
                <a:cs typeface="Times New Roman" pitchFamily="18" charset="0"/>
              </a:rPr>
              <a:t>五、六</a:t>
            </a:r>
            <a:r>
              <a:rPr lang="zh-TW" altLang="zh-TW" sz="2000" b="1" dirty="0" smtClean="0">
                <a:solidFill>
                  <a:schemeClr val="tx1"/>
                </a:solidFill>
                <a:latin typeface="Times New Roman" pitchFamily="18" charset="0"/>
                <a:ea typeface="標楷體" pitchFamily="65" charset="-120"/>
                <a:cs typeface="Times New Roman" pitchFamily="18" charset="0"/>
              </a:rPr>
              <a:t>年級</a:t>
            </a:r>
            <a:r>
              <a:rPr lang="zh-TW" altLang="zh-TW" sz="2000" b="1" u="sng" dirty="0" smtClean="0">
                <a:solidFill>
                  <a:schemeClr val="tx1"/>
                </a:solidFill>
                <a:latin typeface="Times New Roman" pitchFamily="18" charset="0"/>
                <a:ea typeface="標楷體" pitchFamily="65" charset="-120"/>
                <a:cs typeface="Times New Roman" pitchFamily="18" charset="0"/>
              </a:rPr>
              <a:t>學生</a:t>
            </a:r>
            <a:r>
              <a:rPr lang="zh-TW" altLang="zh-TW" sz="2000" b="1" dirty="0" smtClean="0">
                <a:solidFill>
                  <a:schemeClr val="tx1"/>
                </a:solidFill>
                <a:latin typeface="Times New Roman" pitchFamily="18" charset="0"/>
                <a:ea typeface="標楷體" pitchFamily="65" charset="-120"/>
                <a:cs typeface="Times New Roman" pitchFamily="18" charset="0"/>
              </a:rPr>
              <a:t>對</a:t>
            </a:r>
            <a:r>
              <a:rPr lang="zh-TW" altLang="zh-TW" sz="2000" b="1" u="sng" dirty="0" smtClean="0">
                <a:solidFill>
                  <a:schemeClr val="tx1"/>
                </a:solidFill>
                <a:latin typeface="Times New Roman" pitchFamily="18" charset="0"/>
                <a:ea typeface="標楷體" pitchFamily="65" charset="-120"/>
                <a:cs typeface="Times New Roman" pitchFamily="18" charset="0"/>
              </a:rPr>
              <a:t>英語學習及教師教學</a:t>
            </a:r>
            <a:r>
              <a:rPr lang="zh-TW" altLang="zh-TW" sz="2000" b="1" dirty="0" smtClean="0">
                <a:solidFill>
                  <a:schemeClr val="tx1"/>
                </a:solidFill>
                <a:latin typeface="Times New Roman" pitchFamily="18" charset="0"/>
                <a:ea typeface="標楷體" pitchFamily="65" charset="-120"/>
                <a:cs typeface="Times New Roman" pitchFamily="18" charset="0"/>
              </a:rPr>
              <a:t>的感受</a:t>
            </a:r>
            <a:r>
              <a:rPr lang="zh-TW" altLang="en-US" sz="2000" b="1" dirty="0" smtClean="0">
                <a:solidFill>
                  <a:schemeClr val="tx1"/>
                </a:solidFill>
                <a:latin typeface="Times New Roman" pitchFamily="18" charset="0"/>
                <a:ea typeface="標楷體" pitchFamily="65" charset="-120"/>
                <a:cs typeface="Times New Roman" pitchFamily="18" charset="0"/>
              </a:rPr>
              <a:t>。</a:t>
            </a:r>
            <a:endParaRPr lang="en-US" altLang="zh-TW" sz="2000" b="1" dirty="0" smtClean="0">
              <a:solidFill>
                <a:schemeClr val="tx1"/>
              </a:solidFill>
              <a:latin typeface="Times New Roman" pitchFamily="18" charset="0"/>
              <a:ea typeface="標楷體" pitchFamily="65" charset="-120"/>
              <a:cs typeface="Times New Roman" pitchFamily="18" charset="0"/>
            </a:endParaRPr>
          </a:p>
          <a:p>
            <a:endParaRPr lang="zh-TW" altLang="en-US" sz="2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409118" y="584110"/>
            <a:ext cx="8520600" cy="3416400"/>
          </a:xfrm>
          <a:prstGeom prst="rect">
            <a:avLst/>
          </a:prstGeom>
        </p:spPr>
        <p:txBody>
          <a:bodyPr wrap="square" lIns="91425" tIns="91425" rIns="91425" bIns="91425" anchor="t" anchorCtr="0">
            <a:noAutofit/>
          </a:bodyPr>
          <a:lstStyle/>
          <a:p>
            <a:pPr lvl="0">
              <a:spcBef>
                <a:spcPts val="0"/>
              </a:spcBef>
              <a:buNone/>
            </a:pPr>
            <a:r>
              <a:rPr lang="zh-TW" sz="4400" dirty="0" smtClean="0">
                <a:solidFill>
                  <a:schemeClr val="tx1"/>
                </a:solidFill>
              </a:rPr>
              <a:t>Speak</a:t>
            </a:r>
            <a:r>
              <a:rPr lang="en-US" altLang="zh-TW" sz="4400" dirty="0" smtClean="0">
                <a:solidFill>
                  <a:schemeClr val="tx1"/>
                </a:solidFill>
              </a:rPr>
              <a:t> and record</a:t>
            </a:r>
            <a:r>
              <a:rPr lang="zh-TW" sz="4400" dirty="0" smtClean="0">
                <a:solidFill>
                  <a:schemeClr val="tx1"/>
                </a:solidFill>
              </a:rPr>
              <a:t> </a:t>
            </a:r>
            <a:endParaRPr lang="en-US" altLang="zh-TW" sz="4400" dirty="0" smtClean="0">
              <a:solidFill>
                <a:schemeClr val="tx1"/>
              </a:solidFill>
            </a:endParaRPr>
          </a:p>
          <a:p>
            <a:pPr lvl="0">
              <a:spcBef>
                <a:spcPts val="0"/>
              </a:spcBef>
              <a:buNone/>
            </a:pPr>
            <a:r>
              <a:rPr lang="zh-TW" sz="4400" dirty="0" smtClean="0">
                <a:solidFill>
                  <a:schemeClr val="tx1"/>
                </a:solidFill>
              </a:rPr>
              <a:t>超級</a:t>
            </a:r>
            <a:r>
              <a:rPr lang="zh-TW" sz="4400" dirty="0">
                <a:solidFill>
                  <a:schemeClr val="tx1"/>
                </a:solidFill>
              </a:rPr>
              <a:t>錄音</a:t>
            </a:r>
            <a:r>
              <a:rPr lang="zh-TW" sz="4400" dirty="0" smtClean="0">
                <a:solidFill>
                  <a:schemeClr val="tx1"/>
                </a:solidFill>
              </a:rPr>
              <a:t>器 </a:t>
            </a:r>
            <a:endParaRPr lang="en-US" altLang="zh-TW" sz="4400" dirty="0" smtClean="0">
              <a:solidFill>
                <a:schemeClr val="tx1"/>
              </a:solidFill>
            </a:endParaRPr>
          </a:p>
          <a:p>
            <a:pPr lvl="0">
              <a:spcBef>
                <a:spcPts val="0"/>
              </a:spcBef>
              <a:buNone/>
            </a:pPr>
            <a:r>
              <a:rPr lang="zh-TW" altLang="en-US" sz="4400" dirty="0" smtClean="0">
                <a:solidFill>
                  <a:schemeClr val="tx1"/>
                </a:solidFill>
              </a:rPr>
              <a:t>亦可用於口說評量測驗</a:t>
            </a:r>
            <a:endParaRPr lang="zh-TW" sz="4400" dirty="0">
              <a:solidFill>
                <a:schemeClr val="tx1"/>
              </a:solidFill>
            </a:endParaRPr>
          </a:p>
          <a:p>
            <a:pPr lvl="0" rtl="0">
              <a:spcBef>
                <a:spcPts val="0"/>
              </a:spcBef>
              <a:buNone/>
            </a:pPr>
            <a:r>
              <a:rPr lang="zh-TW" sz="4400" dirty="0">
                <a:solidFill>
                  <a:schemeClr val="tx1"/>
                </a:solidFill>
              </a:rPr>
              <a:t>                                </a:t>
            </a:r>
          </a:p>
        </p:txBody>
      </p:sp>
      <p:pic>
        <p:nvPicPr>
          <p:cNvPr id="3" name="圖片 2" descr="102191.jpg"/>
          <p:cNvPicPr>
            <a:picLocks noChangeAspect="1"/>
          </p:cNvPicPr>
          <p:nvPr/>
        </p:nvPicPr>
        <p:blipFill>
          <a:blip r:embed="rId3"/>
          <a:stretch>
            <a:fillRect/>
          </a:stretch>
        </p:blipFill>
        <p:spPr>
          <a:xfrm>
            <a:off x="6357950" y="571486"/>
            <a:ext cx="2535130" cy="392909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026" name="Picture 2"/>
          <p:cNvPicPr>
            <a:picLocks noChangeAspect="1" noChangeArrowheads="1"/>
          </p:cNvPicPr>
          <p:nvPr/>
        </p:nvPicPr>
        <p:blipFill>
          <a:blip r:embed="rId3"/>
          <a:srcRect l="33422" t="34815" r="17241" b="16445"/>
          <a:stretch>
            <a:fillRect/>
          </a:stretch>
        </p:blipFill>
        <p:spPr bwMode="auto">
          <a:xfrm>
            <a:off x="4714843" y="714362"/>
            <a:ext cx="4429157" cy="3500462"/>
          </a:xfrm>
          <a:prstGeom prst="rect">
            <a:avLst/>
          </a:prstGeom>
          <a:noFill/>
          <a:ln w="9525">
            <a:noFill/>
            <a:miter lim="800000"/>
            <a:headEnd/>
            <a:tailEnd/>
          </a:ln>
        </p:spPr>
      </p:pic>
      <p:sp>
        <p:nvSpPr>
          <p:cNvPr id="144" name="Shape 144"/>
          <p:cNvSpPr txBox="1">
            <a:spLocks noGrp="1"/>
          </p:cNvSpPr>
          <p:nvPr>
            <p:ph type="body" idx="1"/>
          </p:nvPr>
        </p:nvSpPr>
        <p:spPr>
          <a:xfrm>
            <a:off x="409118" y="584110"/>
            <a:ext cx="8520600" cy="3416400"/>
          </a:xfrm>
          <a:prstGeom prst="rect">
            <a:avLst/>
          </a:prstGeom>
        </p:spPr>
        <p:txBody>
          <a:bodyPr wrap="square" lIns="91425" tIns="91425" rIns="91425" bIns="91425" anchor="t" anchorCtr="0">
            <a:noAutofit/>
          </a:bodyPr>
          <a:lstStyle/>
          <a:p>
            <a:pPr lvl="0">
              <a:spcBef>
                <a:spcPts val="0"/>
              </a:spcBef>
              <a:buNone/>
            </a:pPr>
            <a:r>
              <a:rPr lang="en-US" altLang="zh-TW" sz="4400" dirty="0" err="1" smtClean="0">
                <a:solidFill>
                  <a:schemeClr val="tx1"/>
                </a:solidFill>
              </a:rPr>
              <a:t>Kahoot</a:t>
            </a:r>
            <a:endParaRPr lang="en-US" altLang="zh-TW" sz="4400" dirty="0" smtClean="0">
              <a:solidFill>
                <a:schemeClr val="tx1"/>
              </a:solidFill>
            </a:endParaRPr>
          </a:p>
          <a:p>
            <a:pPr lvl="0">
              <a:spcBef>
                <a:spcPts val="0"/>
              </a:spcBef>
              <a:buNone/>
            </a:pPr>
            <a:r>
              <a:rPr lang="zh-TW" sz="4400" dirty="0" smtClean="0">
                <a:solidFill>
                  <a:schemeClr val="tx1"/>
                </a:solidFill>
              </a:rPr>
              <a:t>①</a:t>
            </a:r>
            <a:r>
              <a:rPr lang="zh-TW" altLang="en-US" sz="4400" dirty="0" smtClean="0">
                <a:solidFill>
                  <a:schemeClr val="tx1"/>
                </a:solidFill>
              </a:rPr>
              <a:t>需有</a:t>
            </a:r>
            <a:r>
              <a:rPr lang="en-US" altLang="zh-TW" sz="4400" dirty="0" err="1" smtClean="0">
                <a:solidFill>
                  <a:schemeClr val="tx1"/>
                </a:solidFill>
              </a:rPr>
              <a:t>wi-fi</a:t>
            </a:r>
            <a:r>
              <a:rPr lang="zh-TW" altLang="en-US" sz="4400" dirty="0" smtClean="0">
                <a:solidFill>
                  <a:schemeClr val="tx1"/>
                </a:solidFill>
              </a:rPr>
              <a:t>無線上網環境</a:t>
            </a:r>
            <a:endParaRPr lang="zh-TW" sz="4400" dirty="0">
              <a:solidFill>
                <a:schemeClr val="tx1"/>
              </a:solidFill>
            </a:endParaRPr>
          </a:p>
          <a:p>
            <a:pPr lvl="0" rtl="0">
              <a:spcBef>
                <a:spcPts val="0"/>
              </a:spcBef>
              <a:buNone/>
            </a:pPr>
            <a:r>
              <a:rPr lang="zh-TW" sz="4400" dirty="0">
                <a:solidFill>
                  <a:schemeClr val="tx1"/>
                </a:solidFill>
              </a:rPr>
              <a:t>                                </a:t>
            </a:r>
          </a:p>
        </p:txBody>
      </p:sp>
      <p:pic>
        <p:nvPicPr>
          <p:cNvPr id="1027" name="Picture 3"/>
          <p:cNvPicPr>
            <a:picLocks noChangeAspect="1" noChangeArrowheads="1"/>
          </p:cNvPicPr>
          <p:nvPr/>
        </p:nvPicPr>
        <p:blipFill>
          <a:blip r:embed="rId4"/>
          <a:srcRect l="22179" t="7296" r="26458" b="54766"/>
          <a:stretch>
            <a:fillRect/>
          </a:stretch>
        </p:blipFill>
        <p:spPr bwMode="auto">
          <a:xfrm>
            <a:off x="1214414" y="2857502"/>
            <a:ext cx="3143272" cy="1857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2" name="標題 1"/>
          <p:cNvSpPr>
            <a:spLocks noGrp="1"/>
          </p:cNvSpPr>
          <p:nvPr>
            <p:ph type="ctrTitle"/>
          </p:nvPr>
        </p:nvSpPr>
        <p:spPr/>
        <p:txBody>
          <a:bodyPr/>
          <a:lstStyle/>
          <a:p>
            <a:pPr lvl="0"/>
            <a:r>
              <a:rPr lang="en-US" altLang="zh-TW" sz="5400" dirty="0" smtClean="0">
                <a:solidFill>
                  <a:schemeClr val="tx1"/>
                </a:solidFill>
              </a:rPr>
              <a:t/>
            </a:r>
            <a:br>
              <a:rPr lang="en-US" altLang="zh-TW" sz="5400" dirty="0" smtClean="0">
                <a:solidFill>
                  <a:schemeClr val="tx1"/>
                </a:solidFill>
              </a:rPr>
            </a:br>
            <a:r>
              <a:rPr lang="en-US" altLang="zh-TW" sz="5400" dirty="0">
                <a:solidFill>
                  <a:schemeClr val="tx1"/>
                </a:solidFill>
              </a:rPr>
              <a:t/>
            </a:r>
            <a:br>
              <a:rPr lang="en-US" altLang="zh-TW" sz="5400" dirty="0">
                <a:solidFill>
                  <a:schemeClr val="tx1"/>
                </a:solidFill>
              </a:rPr>
            </a:br>
            <a:r>
              <a:rPr lang="en-US" altLang="zh-TW" sz="5400" dirty="0" smtClean="0">
                <a:solidFill>
                  <a:schemeClr val="tx1"/>
                </a:solidFill>
              </a:rPr>
              <a:t/>
            </a:r>
            <a:br>
              <a:rPr lang="en-US" altLang="zh-TW" sz="5400" dirty="0" smtClean="0">
                <a:solidFill>
                  <a:schemeClr val="tx1"/>
                </a:solidFill>
              </a:rPr>
            </a:br>
            <a:r>
              <a:rPr lang="en-US" altLang="zh-TW" sz="5400" dirty="0" smtClean="0">
                <a:solidFill>
                  <a:schemeClr val="tx1"/>
                </a:solidFill>
              </a:rPr>
              <a:t/>
            </a:r>
            <a:br>
              <a:rPr lang="en-US" altLang="zh-TW" sz="5400" dirty="0" smtClean="0">
                <a:solidFill>
                  <a:schemeClr val="tx1"/>
                </a:solidFill>
              </a:rPr>
            </a:br>
            <a:r>
              <a:rPr lang="en-US" altLang="zh-TW" sz="5400" dirty="0" smtClean="0">
                <a:solidFill>
                  <a:schemeClr val="tx1"/>
                </a:solidFill>
              </a:rPr>
              <a:t>Teaching supplies</a:t>
            </a:r>
            <a:endParaRPr lang="zh-TW" alt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Crosswords </a:t>
            </a:r>
            <a:endParaRPr lang="zh-TW" altLang="en-US" dirty="0"/>
          </a:p>
        </p:txBody>
      </p:sp>
      <p:sp>
        <p:nvSpPr>
          <p:cNvPr id="3" name="文字版面配置區 2"/>
          <p:cNvSpPr>
            <a:spLocks noGrp="1"/>
          </p:cNvSpPr>
          <p:nvPr>
            <p:ph type="body" idx="1"/>
          </p:nvPr>
        </p:nvSpPr>
        <p:spPr/>
        <p:txBody>
          <a:bodyPr/>
          <a:lstStyle/>
          <a:p>
            <a:endParaRPr lang="zh-TW" altLang="en-US" dirty="0"/>
          </a:p>
        </p:txBody>
      </p:sp>
      <p:pic>
        <p:nvPicPr>
          <p:cNvPr id="6" name="圖片 5" descr="P_20170704_104444.jpg"/>
          <p:cNvPicPr>
            <a:picLocks noChangeAspect="1"/>
          </p:cNvPicPr>
          <p:nvPr/>
        </p:nvPicPr>
        <p:blipFill>
          <a:blip r:embed="rId2"/>
          <a:srcRect l="17096" r="23067"/>
          <a:stretch>
            <a:fillRect/>
          </a:stretch>
        </p:blipFill>
        <p:spPr>
          <a:xfrm rot="16200000">
            <a:off x="595890" y="1332885"/>
            <a:ext cx="3951691" cy="3714776"/>
          </a:xfrm>
          <a:prstGeom prst="rect">
            <a:avLst/>
          </a:prstGeom>
        </p:spPr>
      </p:pic>
      <p:pic>
        <p:nvPicPr>
          <p:cNvPr id="7" name="圖片 6" descr="P_20170704_104542.jpg"/>
          <p:cNvPicPr>
            <a:picLocks noChangeAspect="1"/>
          </p:cNvPicPr>
          <p:nvPr/>
        </p:nvPicPr>
        <p:blipFill>
          <a:blip r:embed="rId3"/>
          <a:stretch>
            <a:fillRect/>
          </a:stretch>
        </p:blipFill>
        <p:spPr>
          <a:xfrm rot="5400000">
            <a:off x="4225441" y="846607"/>
            <a:ext cx="4714908" cy="330741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CD spinning wheels  </a:t>
            </a:r>
            <a:endParaRPr lang="zh-TW" altLang="en-US" dirty="0"/>
          </a:p>
        </p:txBody>
      </p:sp>
      <p:sp>
        <p:nvSpPr>
          <p:cNvPr id="3" name="文字版面配置區 2"/>
          <p:cNvSpPr>
            <a:spLocks noGrp="1"/>
          </p:cNvSpPr>
          <p:nvPr>
            <p:ph type="body" idx="1"/>
          </p:nvPr>
        </p:nvSpPr>
        <p:spPr/>
        <p:txBody>
          <a:bodyPr/>
          <a:lstStyle/>
          <a:p>
            <a:endParaRPr lang="zh-TW" altLang="en-US" dirty="0"/>
          </a:p>
        </p:txBody>
      </p:sp>
      <p:pic>
        <p:nvPicPr>
          <p:cNvPr id="4" name="圖片 3"/>
          <p:cNvPicPr>
            <a:picLocks noChangeAspect="1"/>
          </p:cNvPicPr>
          <p:nvPr/>
        </p:nvPicPr>
        <p:blipFill rotWithShape="1">
          <a:blip r:embed="rId2">
            <a:extLst>
              <a:ext uri="{28A0092B-C50C-407E-A947-70E740481C1C}">
                <a14:useLocalDpi xmlns:a14="http://schemas.microsoft.com/office/drawing/2010/main" xmlns="" val="0"/>
              </a:ext>
            </a:extLst>
          </a:blip>
          <a:srcRect l="12309" r="18968"/>
          <a:stretch/>
        </p:blipFill>
        <p:spPr>
          <a:xfrm>
            <a:off x="311700" y="1152475"/>
            <a:ext cx="4824536" cy="3948903"/>
          </a:xfrm>
          <a:prstGeom prst="rect">
            <a:avLst/>
          </a:prstGeom>
        </p:spPr>
      </p:pic>
      <p:pic>
        <p:nvPicPr>
          <p:cNvPr id="5" name="圖片 4"/>
          <p:cNvPicPr>
            <a:picLocks noChangeAspect="1"/>
          </p:cNvPicPr>
          <p:nvPr/>
        </p:nvPicPr>
        <p:blipFill rotWithShape="1">
          <a:blip r:embed="rId3">
            <a:extLst>
              <a:ext uri="{28A0092B-C50C-407E-A947-70E740481C1C}">
                <a14:useLocalDpi xmlns:a14="http://schemas.microsoft.com/office/drawing/2010/main" xmlns="" val="0"/>
              </a:ext>
            </a:extLst>
          </a:blip>
          <a:srcRect l="7875" t="1817" r="21121" b="-1817"/>
          <a:stretch/>
        </p:blipFill>
        <p:spPr>
          <a:xfrm rot="5400000">
            <a:off x="4976265" y="909796"/>
            <a:ext cx="4426040" cy="3506379"/>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Dominoes </a:t>
            </a:r>
            <a:endParaRPr lang="zh-TW" altLang="en-US" dirty="0"/>
          </a:p>
        </p:txBody>
      </p:sp>
      <p:sp>
        <p:nvSpPr>
          <p:cNvPr id="3" name="文字版面配置區 2"/>
          <p:cNvSpPr>
            <a:spLocks noGrp="1"/>
          </p:cNvSpPr>
          <p:nvPr>
            <p:ph type="body" idx="1"/>
          </p:nvPr>
        </p:nvSpPr>
        <p:spPr/>
        <p:txBody>
          <a:bodyPr/>
          <a:lstStyle/>
          <a:p>
            <a:endParaRPr lang="zh-TW" altLang="en-US" dirty="0"/>
          </a:p>
        </p:txBody>
      </p:sp>
      <p:pic>
        <p:nvPicPr>
          <p:cNvPr id="4" name="圖片 3"/>
          <p:cNvPicPr>
            <a:picLocks noChangeAspect="1"/>
          </p:cNvPicPr>
          <p:nvPr/>
        </p:nvPicPr>
        <p:blipFill rotWithShape="1">
          <a:blip r:embed="rId2">
            <a:extLst>
              <a:ext uri="{28A0092B-C50C-407E-A947-70E740481C1C}">
                <a14:useLocalDpi xmlns:a14="http://schemas.microsoft.com/office/drawing/2010/main" xmlns="" val="0"/>
              </a:ext>
            </a:extLst>
          </a:blip>
          <a:srcRect t="19599" b="14601"/>
          <a:stretch/>
        </p:blipFill>
        <p:spPr>
          <a:xfrm rot="16200000">
            <a:off x="525943" y="715696"/>
            <a:ext cx="4081373" cy="4774234"/>
          </a:xfrm>
          <a:prstGeom prst="rect">
            <a:avLst/>
          </a:prstGeom>
        </p:spPr>
      </p:pic>
      <p:pic>
        <p:nvPicPr>
          <p:cNvPr id="5" name="圖片 4"/>
          <p:cNvPicPr>
            <a:picLocks noChangeAspect="1"/>
          </p:cNvPicPr>
          <p:nvPr/>
        </p:nvPicPr>
        <p:blipFill rotWithShape="1">
          <a:blip r:embed="rId3"/>
          <a:srcRect l="20081" t="2953" r="19596"/>
          <a:stretch/>
        </p:blipFill>
        <p:spPr>
          <a:xfrm>
            <a:off x="5220071" y="638546"/>
            <a:ext cx="3051949" cy="4021436"/>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2" name="標題 1"/>
          <p:cNvSpPr>
            <a:spLocks noGrp="1"/>
          </p:cNvSpPr>
          <p:nvPr>
            <p:ph type="ctrTitle"/>
          </p:nvPr>
        </p:nvSpPr>
        <p:spPr/>
        <p:txBody>
          <a:bodyPr/>
          <a:lstStyle/>
          <a:p>
            <a:pPr lvl="0"/>
            <a:r>
              <a:rPr lang="en-US" altLang="zh-TW" sz="5400" dirty="0" smtClean="0">
                <a:solidFill>
                  <a:schemeClr val="tx1"/>
                </a:solidFill>
              </a:rPr>
              <a:t/>
            </a:r>
            <a:br>
              <a:rPr lang="en-US" altLang="zh-TW" sz="5400" dirty="0" smtClean="0">
                <a:solidFill>
                  <a:schemeClr val="tx1"/>
                </a:solidFill>
              </a:rPr>
            </a:br>
            <a:r>
              <a:rPr lang="en-US" altLang="zh-TW" sz="5400" dirty="0">
                <a:solidFill>
                  <a:schemeClr val="tx1"/>
                </a:solidFill>
              </a:rPr>
              <a:t/>
            </a:r>
            <a:br>
              <a:rPr lang="en-US" altLang="zh-TW" sz="5400" dirty="0">
                <a:solidFill>
                  <a:schemeClr val="tx1"/>
                </a:solidFill>
              </a:rPr>
            </a:br>
            <a:r>
              <a:rPr lang="en-US" altLang="zh-TW" sz="5400" dirty="0" smtClean="0">
                <a:solidFill>
                  <a:schemeClr val="tx1"/>
                </a:solidFill>
              </a:rPr>
              <a:t/>
            </a:r>
            <a:br>
              <a:rPr lang="en-US" altLang="zh-TW" sz="5400" dirty="0" smtClean="0">
                <a:solidFill>
                  <a:schemeClr val="tx1"/>
                </a:solidFill>
              </a:rPr>
            </a:br>
            <a:r>
              <a:rPr lang="en-US" altLang="zh-TW" sz="5400" dirty="0" smtClean="0">
                <a:solidFill>
                  <a:schemeClr val="tx1"/>
                </a:solidFill>
              </a:rPr>
              <a:t/>
            </a:r>
            <a:br>
              <a:rPr lang="en-US" altLang="zh-TW" sz="5400" dirty="0" smtClean="0">
                <a:solidFill>
                  <a:schemeClr val="tx1"/>
                </a:solidFill>
              </a:rPr>
            </a:br>
            <a:r>
              <a:rPr lang="en-US" altLang="zh-TW" sz="5400" dirty="0" smtClean="0">
                <a:solidFill>
                  <a:schemeClr val="tx1"/>
                </a:solidFill>
              </a:rPr>
              <a:t>Worksheets </a:t>
            </a:r>
            <a:r>
              <a:rPr lang="zh-TW" altLang="zh-TW" sz="5400" dirty="0" smtClean="0">
                <a:solidFill>
                  <a:schemeClr val="tx1"/>
                </a:solidFill>
              </a:rPr>
              <a:t>Resources</a:t>
            </a:r>
            <a:endParaRPr lang="zh-TW" alt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142844" y="142858"/>
            <a:ext cx="9001156" cy="3416400"/>
          </a:xfrm>
          <a:prstGeom prst="rect">
            <a:avLst/>
          </a:prstGeom>
        </p:spPr>
        <p:txBody>
          <a:bodyPr wrap="square" lIns="91425" tIns="91425" rIns="91425" bIns="91425" anchor="t" anchorCtr="0">
            <a:noAutofit/>
          </a:bodyPr>
          <a:lstStyle/>
          <a:p>
            <a:pPr lvl="0">
              <a:buNone/>
            </a:pPr>
            <a:r>
              <a:rPr lang="zh-TW" sz="4400" dirty="0" smtClean="0">
                <a:solidFill>
                  <a:schemeClr val="tx1"/>
                </a:solidFill>
              </a:rPr>
              <a:t>Writing</a:t>
            </a:r>
            <a:r>
              <a:rPr lang="en-US" altLang="zh-TW" sz="4400" dirty="0" smtClean="0">
                <a:solidFill>
                  <a:schemeClr val="tx1"/>
                </a:solidFill>
              </a:rPr>
              <a:t>-</a:t>
            </a:r>
            <a:r>
              <a:rPr lang="en-US" altLang="zh-TW" sz="3200" dirty="0" err="1" smtClean="0">
                <a:solidFill>
                  <a:schemeClr val="tx1"/>
                </a:solidFill>
              </a:rPr>
              <a:t>superteacherworksheets</a:t>
            </a:r>
            <a:endParaRPr lang="en-US" altLang="zh-TW" sz="4400" dirty="0" smtClean="0">
              <a:solidFill>
                <a:schemeClr val="tx1"/>
              </a:solidFill>
            </a:endParaRPr>
          </a:p>
          <a:p>
            <a:pPr lvl="0">
              <a:buNone/>
            </a:pPr>
            <a:r>
              <a:rPr lang="zh-TW" sz="2800" dirty="0" smtClean="0">
                <a:solidFill>
                  <a:schemeClr val="tx1"/>
                </a:solidFill>
              </a:rPr>
              <a:t>①</a:t>
            </a:r>
            <a:r>
              <a:rPr lang="en-US" altLang="zh-TW" sz="2800" dirty="0" smtClean="0">
                <a:solidFill>
                  <a:schemeClr val="tx1"/>
                </a:solidFill>
              </a:rPr>
              <a:t>W</a:t>
            </a:r>
            <a:r>
              <a:rPr lang="zh-TW" altLang="zh-TW" sz="2800" dirty="0" smtClean="0">
                <a:solidFill>
                  <a:schemeClr val="tx1"/>
                </a:solidFill>
              </a:rPr>
              <a:t>ord</a:t>
            </a:r>
            <a:r>
              <a:rPr lang="en-US" altLang="zh-TW" sz="2800" dirty="0" smtClean="0">
                <a:solidFill>
                  <a:schemeClr val="tx1"/>
                </a:solidFill>
              </a:rPr>
              <a:t> s</a:t>
            </a:r>
            <a:r>
              <a:rPr lang="zh-TW" sz="2800" dirty="0" smtClean="0">
                <a:solidFill>
                  <a:schemeClr val="tx1"/>
                </a:solidFill>
              </a:rPr>
              <a:t>earch或crossword</a:t>
            </a:r>
            <a:endParaRPr lang="en-US" altLang="zh-TW" sz="2800" dirty="0" smtClean="0">
              <a:solidFill>
                <a:schemeClr val="tx1"/>
              </a:solidFill>
            </a:endParaRPr>
          </a:p>
        </p:txBody>
      </p:sp>
      <p:pic>
        <p:nvPicPr>
          <p:cNvPr id="4" name="圖片 3">
            <a:hlinkClick r:id="rId3"/>
          </p:cNvPr>
          <p:cNvPicPr>
            <a:picLocks noChangeAspect="1"/>
          </p:cNvPicPr>
          <p:nvPr/>
        </p:nvPicPr>
        <p:blipFill rotWithShape="1">
          <a:blip r:embed="rId4"/>
          <a:srcRect t="13053" b="6566"/>
          <a:stretch/>
        </p:blipFill>
        <p:spPr>
          <a:xfrm>
            <a:off x="428596" y="1928808"/>
            <a:ext cx="4104742" cy="2639524"/>
          </a:xfrm>
          <a:prstGeom prst="rect">
            <a:avLst/>
          </a:prstGeom>
        </p:spPr>
      </p:pic>
      <p:pic>
        <p:nvPicPr>
          <p:cNvPr id="5122" name="Picture 2"/>
          <p:cNvPicPr>
            <a:picLocks noChangeAspect="1" noChangeArrowheads="1"/>
          </p:cNvPicPr>
          <p:nvPr/>
        </p:nvPicPr>
        <p:blipFill>
          <a:blip r:embed="rId5"/>
          <a:srcRect/>
          <a:stretch>
            <a:fillRect/>
          </a:stretch>
        </p:blipFill>
        <p:spPr bwMode="auto">
          <a:xfrm>
            <a:off x="4929190" y="1071552"/>
            <a:ext cx="3429024" cy="32822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lvl="0"/>
            <a:r>
              <a:rPr lang="zh-TW" altLang="zh-TW" sz="4000" dirty="0" smtClean="0">
                <a:solidFill>
                  <a:schemeClr val="tx1"/>
                </a:solidFill>
              </a:rPr>
              <a:t>Writing</a:t>
            </a:r>
            <a:r>
              <a:rPr lang="en-US" altLang="zh-TW" sz="4000" dirty="0" smtClean="0">
                <a:solidFill>
                  <a:schemeClr val="tx1"/>
                </a:solidFill>
              </a:rPr>
              <a:t>-</a:t>
            </a:r>
            <a:r>
              <a:rPr lang="en-US" altLang="zh-TW" dirty="0" err="1" smtClean="0"/>
              <a:t>kizclub</a:t>
            </a:r>
            <a:endParaRPr lang="zh-TW" altLang="en-US" dirty="0"/>
          </a:p>
        </p:txBody>
      </p:sp>
      <p:sp>
        <p:nvSpPr>
          <p:cNvPr id="3" name="文字版面配置區 2"/>
          <p:cNvSpPr>
            <a:spLocks noGrp="1"/>
          </p:cNvSpPr>
          <p:nvPr>
            <p:ph type="body" idx="1"/>
          </p:nvPr>
        </p:nvSpPr>
        <p:spPr/>
        <p:txBody>
          <a:bodyPr/>
          <a:lstStyle/>
          <a:p>
            <a:endParaRPr lang="zh-TW" altLang="en-US" dirty="0"/>
          </a:p>
        </p:txBody>
      </p:sp>
      <p:pic>
        <p:nvPicPr>
          <p:cNvPr id="6146" name="Picture 2">
            <a:hlinkClick r:id="rId2"/>
          </p:cNvPr>
          <p:cNvPicPr>
            <a:picLocks noChangeAspect="1" noChangeArrowheads="1"/>
          </p:cNvPicPr>
          <p:nvPr/>
        </p:nvPicPr>
        <p:blipFill>
          <a:blip r:embed="rId3"/>
          <a:srcRect l="24883" t="22705" r="12695" b="12841"/>
          <a:stretch>
            <a:fillRect/>
          </a:stretch>
        </p:blipFill>
        <p:spPr bwMode="auto">
          <a:xfrm>
            <a:off x="3714744" y="1130812"/>
            <a:ext cx="4857784" cy="4012688"/>
          </a:xfrm>
          <a:prstGeom prst="rect">
            <a:avLst/>
          </a:prstGeom>
          <a:noFill/>
          <a:ln w="9525">
            <a:noFill/>
            <a:miter lim="800000"/>
            <a:headEnd/>
            <a:tailEnd/>
          </a:ln>
        </p:spPr>
      </p:pic>
      <p:pic>
        <p:nvPicPr>
          <p:cNvPr id="6148" name="Picture 4"/>
          <p:cNvPicPr>
            <a:picLocks noChangeAspect="1" noChangeArrowheads="1"/>
          </p:cNvPicPr>
          <p:nvPr/>
        </p:nvPicPr>
        <p:blipFill>
          <a:blip r:embed="rId4"/>
          <a:srcRect l="23438" t="6592" r="24413" b="9179"/>
          <a:stretch>
            <a:fillRect/>
          </a:stretch>
        </p:blipFill>
        <p:spPr bwMode="auto">
          <a:xfrm>
            <a:off x="285720" y="1393406"/>
            <a:ext cx="2902247" cy="3750094"/>
          </a:xfrm>
          <a:prstGeom prst="rect">
            <a:avLst/>
          </a:prstGeom>
          <a:noFill/>
          <a:ln w="9525">
            <a:noFill/>
            <a:miter lim="800000"/>
            <a:headEnd/>
            <a:tailEnd/>
          </a:ln>
        </p:spPr>
      </p:pic>
      <p:pic>
        <p:nvPicPr>
          <p:cNvPr id="6149" name="Picture 5"/>
          <p:cNvPicPr>
            <a:picLocks noChangeAspect="1" noChangeArrowheads="1"/>
          </p:cNvPicPr>
          <p:nvPr/>
        </p:nvPicPr>
        <p:blipFill>
          <a:blip r:embed="rId5"/>
          <a:srcRect l="4688" t="16846" r="3320" b="75830"/>
          <a:stretch>
            <a:fillRect/>
          </a:stretch>
        </p:blipFill>
        <p:spPr bwMode="auto">
          <a:xfrm>
            <a:off x="142844" y="1142990"/>
            <a:ext cx="8643998" cy="5505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5720" y="214296"/>
            <a:ext cx="8520600" cy="572700"/>
          </a:xfrm>
        </p:spPr>
        <p:txBody>
          <a:bodyPr/>
          <a:lstStyle/>
          <a:p>
            <a:r>
              <a:rPr lang="en-US" altLang="zh-TW" dirty="0" smtClean="0"/>
              <a:t>English Passport Bingo (basic)</a:t>
            </a:r>
            <a:endParaRPr lang="zh-TW" altLang="en-US" dirty="0"/>
          </a:p>
        </p:txBody>
      </p:sp>
      <p:sp>
        <p:nvSpPr>
          <p:cNvPr id="3" name="文字版面配置區 2"/>
          <p:cNvSpPr>
            <a:spLocks noGrp="1"/>
          </p:cNvSpPr>
          <p:nvPr>
            <p:ph type="body" idx="1"/>
          </p:nvPr>
        </p:nvSpPr>
        <p:spPr/>
        <p:txBody>
          <a:bodyPr/>
          <a:lstStyle/>
          <a:p>
            <a:endParaRPr lang="zh-TW" altLang="en-US"/>
          </a:p>
        </p:txBody>
      </p:sp>
      <p:pic>
        <p:nvPicPr>
          <p:cNvPr id="7170" name="Picture 2"/>
          <p:cNvPicPr>
            <a:picLocks noChangeAspect="1" noChangeArrowheads="1"/>
          </p:cNvPicPr>
          <p:nvPr/>
        </p:nvPicPr>
        <p:blipFill>
          <a:blip r:embed="rId2"/>
          <a:srcRect l="11133" t="27832" r="10351" b="12841"/>
          <a:stretch>
            <a:fillRect/>
          </a:stretch>
        </p:blipFill>
        <p:spPr bwMode="auto">
          <a:xfrm>
            <a:off x="1000100" y="782050"/>
            <a:ext cx="7072362" cy="42750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4"/>
          <p:cNvSpPr>
            <a:spLocks noGrp="1"/>
          </p:cNvSpPr>
          <p:nvPr>
            <p:ph type="title" idx="4294967295"/>
          </p:nvPr>
        </p:nvSpPr>
        <p:spPr/>
        <p:txBody>
          <a:bodyPr/>
          <a:lstStyle/>
          <a:p>
            <a:r>
              <a:rPr lang="zh-TW" altLang="en-US" sz="3200" b="1" dirty="0" smtClean="0">
                <a:solidFill>
                  <a:srgbClr val="FF0066"/>
                </a:solidFill>
                <a:latin typeface="標楷體" pitchFamily="65" charset="-120"/>
                <a:ea typeface="標楷體" pitchFamily="65" charset="-120"/>
              </a:rPr>
              <a:t>問卷：除了學校的英語課或補習之外，我每星期花在學習英語的時間？</a:t>
            </a:r>
          </a:p>
        </p:txBody>
      </p:sp>
      <p:sp>
        <p:nvSpPr>
          <p:cNvPr id="60419" name="內容版面配置區 5"/>
          <p:cNvSpPr>
            <a:spLocks noGrp="1"/>
          </p:cNvSpPr>
          <p:nvPr>
            <p:ph idx="4294967295"/>
          </p:nvPr>
        </p:nvSpPr>
        <p:spPr>
          <a:xfrm>
            <a:off x="311700" y="1571617"/>
            <a:ext cx="8520600" cy="642943"/>
          </a:xfrm>
        </p:spPr>
        <p:txBody>
          <a:bodyPr/>
          <a:lstStyle/>
          <a:p>
            <a:pPr>
              <a:buNone/>
              <a:defRPr/>
            </a:pPr>
            <a:r>
              <a:rPr lang="zh-TW" altLang="en-US" sz="2300" b="1" dirty="0" smtClean="0">
                <a:latin typeface="Times New Roman" pitchFamily="18" charset="0"/>
                <a:ea typeface="標楷體" pitchFamily="65" charset="-120"/>
                <a:cs typeface="Times New Roman" pitchFamily="18" charset="0"/>
              </a:rPr>
              <a:t>除了學校英語課，</a:t>
            </a:r>
            <a:r>
              <a:rPr lang="en-US" altLang="zh-TW" sz="2300" b="1" dirty="0" smtClean="0">
                <a:latin typeface="Times New Roman" pitchFamily="18" charset="0"/>
                <a:ea typeface="標楷體" pitchFamily="65" charset="-120"/>
                <a:cs typeface="Times New Roman" pitchFamily="18" charset="0"/>
              </a:rPr>
              <a:t>40%</a:t>
            </a:r>
            <a:r>
              <a:rPr lang="zh-TW" altLang="en-US" sz="2300" b="1" dirty="0" smtClean="0">
                <a:latin typeface="Times New Roman" pitchFamily="18" charset="0"/>
                <a:ea typeface="標楷體" pitchFamily="65" charset="-120"/>
                <a:cs typeface="Times New Roman" pitchFamily="18" charset="0"/>
              </a:rPr>
              <a:t>的小六及小五學生沒有讀英語的習慣。</a:t>
            </a:r>
          </a:p>
        </p:txBody>
      </p:sp>
      <p:sp>
        <p:nvSpPr>
          <p:cNvPr id="4" name="矩形 3"/>
          <p:cNvSpPr/>
          <p:nvPr/>
        </p:nvSpPr>
        <p:spPr>
          <a:xfrm>
            <a:off x="357158" y="2357436"/>
            <a:ext cx="8072494" cy="2200602"/>
          </a:xfrm>
          <a:prstGeom prst="rect">
            <a:avLst/>
          </a:prstGeom>
        </p:spPr>
        <p:txBody>
          <a:bodyPr wrap="square">
            <a:spAutoFit/>
          </a:bodyPr>
          <a:lstStyle/>
          <a:p>
            <a:r>
              <a:rPr lang="zh-TW" altLang="en-US" sz="3200" b="1" dirty="0" smtClean="0">
                <a:solidFill>
                  <a:srgbClr val="FF0066"/>
                </a:solidFill>
                <a:latin typeface="標楷體" pitchFamily="65" charset="-120"/>
                <a:ea typeface="標楷體" pitchFamily="65" charset="-120"/>
              </a:rPr>
              <a:t>問卷：除了英語老師以外，學校中還有幾位</a:t>
            </a:r>
            <a:r>
              <a:rPr lang="en-US" altLang="zh-TW" sz="3200" b="1" dirty="0" smtClean="0">
                <a:solidFill>
                  <a:srgbClr val="FF0066"/>
                </a:solidFill>
                <a:latin typeface="標楷體" pitchFamily="65" charset="-120"/>
                <a:ea typeface="標楷體" pitchFamily="65" charset="-120"/>
              </a:rPr>
              <a:t>(</a:t>
            </a:r>
            <a:r>
              <a:rPr lang="zh-TW" altLang="en-US" sz="3200" b="1" dirty="0" smtClean="0">
                <a:solidFill>
                  <a:srgbClr val="FF0066"/>
                </a:solidFill>
                <a:latin typeface="標楷體" pitchFamily="65" charset="-120"/>
                <a:ea typeface="標楷體" pitchFamily="65" charset="-120"/>
              </a:rPr>
              <a:t>包含</a:t>
            </a:r>
            <a:r>
              <a:rPr lang="en-US" altLang="zh-TW" sz="3200" b="1" dirty="0" smtClean="0">
                <a:solidFill>
                  <a:srgbClr val="FF0066"/>
                </a:solidFill>
                <a:latin typeface="標楷體" pitchFamily="65" charset="-120"/>
                <a:ea typeface="標楷體" pitchFamily="65" charset="-120"/>
              </a:rPr>
              <a:t>:</a:t>
            </a:r>
            <a:r>
              <a:rPr lang="zh-TW" altLang="en-US" sz="3200" b="1" dirty="0" smtClean="0">
                <a:solidFill>
                  <a:srgbClr val="FF0066"/>
                </a:solidFill>
                <a:latin typeface="標楷體" pitchFamily="65" charset="-120"/>
                <a:ea typeface="標楷體" pitchFamily="65" charset="-120"/>
              </a:rPr>
              <a:t>校長、主任、老師、英專役男</a:t>
            </a:r>
            <a:r>
              <a:rPr lang="en-US" altLang="zh-TW" sz="3200" b="1" dirty="0" smtClean="0">
                <a:solidFill>
                  <a:srgbClr val="FF0066"/>
                </a:solidFill>
                <a:latin typeface="標楷體" pitchFamily="65" charset="-120"/>
                <a:ea typeface="標楷體" pitchFamily="65" charset="-120"/>
              </a:rPr>
              <a:t>)</a:t>
            </a:r>
            <a:r>
              <a:rPr lang="zh-TW" altLang="en-US" sz="3200" b="1" dirty="0" smtClean="0">
                <a:solidFill>
                  <a:srgbClr val="FF0066"/>
                </a:solidFill>
                <a:latin typeface="標楷體" pitchFamily="65" charset="-120"/>
                <a:ea typeface="標楷體" pitchFamily="65" charset="-120"/>
              </a:rPr>
              <a:t>會幫助我學習英語？</a:t>
            </a:r>
            <a:endParaRPr lang="en-US" altLang="zh-TW" sz="3200" b="1" dirty="0" smtClean="0">
              <a:solidFill>
                <a:srgbClr val="FF0066"/>
              </a:solidFill>
              <a:latin typeface="標楷體" pitchFamily="65" charset="-120"/>
              <a:ea typeface="標楷體" pitchFamily="65" charset="-120"/>
            </a:endParaRPr>
          </a:p>
          <a:p>
            <a:endParaRPr lang="en-US" altLang="zh-TW" sz="1800" b="1" dirty="0" smtClean="0">
              <a:solidFill>
                <a:schemeClr val="dk2"/>
              </a:solidFill>
              <a:latin typeface="Times New Roman" pitchFamily="18" charset="0"/>
              <a:ea typeface="標楷體" pitchFamily="65" charset="-120"/>
              <a:cs typeface="Times New Roman" pitchFamily="18" charset="0"/>
            </a:endParaRPr>
          </a:p>
          <a:p>
            <a:r>
              <a:rPr lang="en-US" altLang="zh-TW" sz="2300" b="1" dirty="0" smtClean="0">
                <a:solidFill>
                  <a:schemeClr val="dk2"/>
                </a:solidFill>
                <a:latin typeface="Times New Roman" pitchFamily="18" charset="0"/>
                <a:ea typeface="標楷體" pitchFamily="65" charset="-120"/>
                <a:cs typeface="Times New Roman" pitchFamily="18" charset="0"/>
              </a:rPr>
              <a:t>37%</a:t>
            </a:r>
            <a:r>
              <a:rPr lang="zh-TW" altLang="en-US" sz="2300" b="1" dirty="0" smtClean="0">
                <a:solidFill>
                  <a:schemeClr val="dk2"/>
                </a:solidFill>
                <a:latin typeface="Times New Roman" pitchFamily="18" charset="0"/>
                <a:ea typeface="標楷體" pitchFamily="65" charset="-120"/>
                <a:cs typeface="Times New Roman" pitchFamily="18" charset="0"/>
              </a:rPr>
              <a:t>的小六學生及</a:t>
            </a:r>
            <a:r>
              <a:rPr lang="en-US" altLang="zh-TW" sz="2300" b="1" dirty="0" smtClean="0">
                <a:solidFill>
                  <a:schemeClr val="dk2"/>
                </a:solidFill>
                <a:latin typeface="Times New Roman" pitchFamily="18" charset="0"/>
                <a:ea typeface="標楷體" pitchFamily="65" charset="-120"/>
                <a:cs typeface="Times New Roman" pitchFamily="18" charset="0"/>
              </a:rPr>
              <a:t>40%</a:t>
            </a:r>
            <a:r>
              <a:rPr lang="zh-TW" altLang="en-US" sz="2300" b="1" dirty="0" smtClean="0">
                <a:solidFill>
                  <a:schemeClr val="dk2"/>
                </a:solidFill>
                <a:latin typeface="Times New Roman" pitchFamily="18" charset="0"/>
                <a:ea typeface="標楷體" pitchFamily="65" charset="-120"/>
                <a:cs typeface="Times New Roman" pitchFamily="18" charset="0"/>
              </a:rPr>
              <a:t>的小五學生覺得只有英文老師幫助學習。</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5720" y="142858"/>
            <a:ext cx="8520600" cy="572700"/>
          </a:xfrm>
        </p:spPr>
        <p:txBody>
          <a:bodyPr/>
          <a:lstStyle/>
          <a:p>
            <a:r>
              <a:rPr lang="en-US" altLang="zh-TW" dirty="0" smtClean="0"/>
              <a:t>English Passport Bingo (advanced)</a:t>
            </a:r>
            <a:endParaRPr lang="zh-TW" altLang="en-US" dirty="0"/>
          </a:p>
        </p:txBody>
      </p:sp>
      <p:sp>
        <p:nvSpPr>
          <p:cNvPr id="3" name="文字版面配置區 2"/>
          <p:cNvSpPr>
            <a:spLocks noGrp="1"/>
          </p:cNvSpPr>
          <p:nvPr>
            <p:ph type="body" idx="1"/>
          </p:nvPr>
        </p:nvSpPr>
        <p:spPr/>
        <p:txBody>
          <a:bodyPr/>
          <a:lstStyle/>
          <a:p>
            <a:endParaRPr lang="zh-TW" altLang="en-US"/>
          </a:p>
        </p:txBody>
      </p:sp>
      <p:pic>
        <p:nvPicPr>
          <p:cNvPr id="8194" name="Picture 2"/>
          <p:cNvPicPr>
            <a:picLocks noChangeAspect="1" noChangeArrowheads="1"/>
          </p:cNvPicPr>
          <p:nvPr/>
        </p:nvPicPr>
        <p:blipFill>
          <a:blip r:embed="rId2"/>
          <a:srcRect l="11133" t="27832" r="10351" b="12841"/>
          <a:stretch>
            <a:fillRect/>
          </a:stretch>
        </p:blipFill>
        <p:spPr bwMode="auto">
          <a:xfrm>
            <a:off x="714348" y="714362"/>
            <a:ext cx="7072362" cy="42750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2" name="標題 1"/>
          <p:cNvSpPr>
            <a:spLocks noGrp="1"/>
          </p:cNvSpPr>
          <p:nvPr>
            <p:ph type="ctrTitle"/>
          </p:nvPr>
        </p:nvSpPr>
        <p:spPr/>
        <p:txBody>
          <a:bodyPr/>
          <a:lstStyle/>
          <a:p>
            <a:pPr lvl="0"/>
            <a:r>
              <a:rPr lang="en-US" altLang="zh-TW" sz="5400" dirty="0" smtClean="0">
                <a:solidFill>
                  <a:schemeClr val="tx1"/>
                </a:solidFill>
              </a:rPr>
              <a:t/>
            </a:r>
            <a:br>
              <a:rPr lang="en-US" altLang="zh-TW" sz="5400" dirty="0" smtClean="0">
                <a:solidFill>
                  <a:schemeClr val="tx1"/>
                </a:solidFill>
              </a:rPr>
            </a:br>
            <a:r>
              <a:rPr lang="en-US" altLang="zh-TW" sz="5400" dirty="0">
                <a:solidFill>
                  <a:schemeClr val="tx1"/>
                </a:solidFill>
              </a:rPr>
              <a:t/>
            </a:r>
            <a:br>
              <a:rPr lang="en-US" altLang="zh-TW" sz="5400" dirty="0">
                <a:solidFill>
                  <a:schemeClr val="tx1"/>
                </a:solidFill>
              </a:rPr>
            </a:br>
            <a:r>
              <a:rPr lang="en-US" altLang="zh-TW" sz="5400" dirty="0" smtClean="0">
                <a:solidFill>
                  <a:schemeClr val="tx1"/>
                </a:solidFill>
              </a:rPr>
              <a:t/>
            </a:r>
            <a:br>
              <a:rPr lang="en-US" altLang="zh-TW" sz="5400" dirty="0" smtClean="0">
                <a:solidFill>
                  <a:schemeClr val="tx1"/>
                </a:solidFill>
              </a:rPr>
            </a:br>
            <a:r>
              <a:rPr lang="en-US" altLang="zh-TW" sz="5400" dirty="0" smtClean="0">
                <a:solidFill>
                  <a:schemeClr val="tx1"/>
                </a:solidFill>
              </a:rPr>
              <a:t/>
            </a:r>
            <a:br>
              <a:rPr lang="en-US" altLang="zh-TW" sz="5400" dirty="0" smtClean="0">
                <a:solidFill>
                  <a:schemeClr val="tx1"/>
                </a:solidFill>
              </a:rPr>
            </a:br>
            <a:r>
              <a:rPr lang="en-US" altLang="zh-TW" sz="5400" dirty="0" smtClean="0">
                <a:solidFill>
                  <a:schemeClr val="tx1"/>
                </a:solidFill>
              </a:rPr>
              <a:t>Other </a:t>
            </a:r>
            <a:r>
              <a:rPr lang="zh-TW" altLang="zh-TW" sz="5400" dirty="0" smtClean="0">
                <a:solidFill>
                  <a:schemeClr val="tx1"/>
                </a:solidFill>
              </a:rPr>
              <a:t>Resources</a:t>
            </a:r>
            <a:endParaRPr lang="zh-TW" alt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tx1"/>
                </a:solidFill>
                <a:latin typeface="標楷體" pitchFamily="65" charset="-120"/>
                <a:ea typeface="標楷體" pitchFamily="65" charset="-120"/>
              </a:rPr>
              <a:t>花蓮縣</a:t>
            </a:r>
            <a:r>
              <a:rPr lang="zh-TW" altLang="zh-TW" dirty="0" smtClean="0">
                <a:solidFill>
                  <a:schemeClr val="tx1"/>
                </a:solidFill>
                <a:latin typeface="標楷體" pitchFamily="65" charset="-120"/>
                <a:ea typeface="標楷體" pitchFamily="65" charset="-120"/>
              </a:rPr>
              <a:t>英語輔導團</a:t>
            </a:r>
            <a:r>
              <a:rPr lang="zh-TW" altLang="en-US" dirty="0" smtClean="0"/>
              <a:t/>
            </a:r>
            <a:br>
              <a:rPr lang="zh-TW" altLang="en-US" dirty="0" smtClean="0"/>
            </a:br>
            <a:endParaRPr lang="zh-TW" altLang="en-US" dirty="0"/>
          </a:p>
        </p:txBody>
      </p:sp>
      <p:sp>
        <p:nvSpPr>
          <p:cNvPr id="3" name="文字版面配置區 2"/>
          <p:cNvSpPr>
            <a:spLocks noGrp="1"/>
          </p:cNvSpPr>
          <p:nvPr>
            <p:ph type="body" idx="1"/>
          </p:nvPr>
        </p:nvSpPr>
        <p:spPr>
          <a:xfrm>
            <a:off x="311700" y="1152475"/>
            <a:ext cx="3688796" cy="3416400"/>
          </a:xfrm>
        </p:spPr>
        <p:txBody>
          <a:bodyPr/>
          <a:lstStyle/>
          <a:p>
            <a:r>
              <a:rPr lang="zh-TW" altLang="en-US" dirty="0" smtClean="0"/>
              <a:t>國小英語命題與分析</a:t>
            </a:r>
            <a:r>
              <a:rPr lang="en-US" altLang="zh-TW" dirty="0" smtClean="0"/>
              <a:t>-&gt;</a:t>
            </a:r>
            <a:r>
              <a:rPr lang="zh-TW" altLang="en-US" dirty="0" smtClean="0"/>
              <a:t>年度</a:t>
            </a:r>
            <a:r>
              <a:rPr lang="en-US" altLang="zh-TW" dirty="0" smtClean="0"/>
              <a:t>-&gt;</a:t>
            </a:r>
            <a:r>
              <a:rPr lang="zh-TW" altLang="en-US" dirty="0" smtClean="0"/>
              <a:t>補救教學建議</a:t>
            </a:r>
            <a:endParaRPr lang="zh-TW" altLang="en-US" dirty="0"/>
          </a:p>
        </p:txBody>
      </p:sp>
      <p:pic>
        <p:nvPicPr>
          <p:cNvPr id="1026" name="Picture 2"/>
          <p:cNvPicPr>
            <a:picLocks noChangeAspect="1" noChangeArrowheads="1"/>
          </p:cNvPicPr>
          <p:nvPr/>
        </p:nvPicPr>
        <p:blipFill>
          <a:blip r:embed="rId2"/>
          <a:srcRect l="10104" t="6801" r="29274" b="14507"/>
          <a:stretch>
            <a:fillRect/>
          </a:stretch>
        </p:blipFill>
        <p:spPr bwMode="auto">
          <a:xfrm>
            <a:off x="4429124" y="0"/>
            <a:ext cx="4572032" cy="4747879"/>
          </a:xfrm>
          <a:prstGeom prst="rect">
            <a:avLst/>
          </a:prstGeom>
          <a:noFill/>
          <a:ln w="9525">
            <a:noFill/>
            <a:miter lim="800000"/>
            <a:headEnd/>
            <a:tailEnd/>
          </a:ln>
        </p:spPr>
      </p:pic>
      <p:pic>
        <p:nvPicPr>
          <p:cNvPr id="1027" name="Picture 3"/>
          <p:cNvPicPr>
            <a:picLocks noChangeAspect="1" noChangeArrowheads="1"/>
          </p:cNvPicPr>
          <p:nvPr/>
        </p:nvPicPr>
        <p:blipFill>
          <a:blip r:embed="rId3"/>
          <a:srcRect l="70721" t="23438" r="12109" b="55434"/>
          <a:stretch>
            <a:fillRect/>
          </a:stretch>
        </p:blipFill>
        <p:spPr bwMode="auto">
          <a:xfrm>
            <a:off x="500034" y="2071684"/>
            <a:ext cx="2757539" cy="27146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311700" y="635575"/>
            <a:ext cx="8520600" cy="4139100"/>
          </a:xfrm>
          <a:prstGeom prst="rect">
            <a:avLst/>
          </a:prstGeom>
        </p:spPr>
        <p:txBody>
          <a:bodyPr wrap="square" lIns="91425" tIns="91425" rIns="91425" bIns="91425" anchor="t" anchorCtr="0">
            <a:noAutofit/>
          </a:bodyPr>
          <a:lstStyle/>
          <a:p>
            <a:pPr lvl="0">
              <a:spcBef>
                <a:spcPts val="0"/>
              </a:spcBef>
              <a:buNone/>
            </a:pPr>
            <a:r>
              <a:rPr lang="zh-TW" altLang="en-US" sz="2400" dirty="0" smtClean="0">
                <a:solidFill>
                  <a:schemeClr val="tx1"/>
                </a:solidFill>
                <a:latin typeface="標楷體" pitchFamily="65" charset="-120"/>
                <a:ea typeface="標楷體" pitchFamily="65" charset="-120"/>
              </a:rPr>
              <a:t>花蓮縣</a:t>
            </a:r>
            <a:r>
              <a:rPr lang="zh-TW" sz="2400" dirty="0" smtClean="0">
                <a:solidFill>
                  <a:schemeClr val="tx1"/>
                </a:solidFill>
                <a:latin typeface="標楷體" pitchFamily="65" charset="-120"/>
                <a:ea typeface="標楷體" pitchFamily="65" charset="-120"/>
              </a:rPr>
              <a:t>英語</a:t>
            </a:r>
            <a:r>
              <a:rPr lang="zh-TW" sz="2400" dirty="0">
                <a:solidFill>
                  <a:schemeClr val="tx1"/>
                </a:solidFill>
                <a:latin typeface="標楷體" pitchFamily="65" charset="-120"/>
                <a:ea typeface="標楷體" pitchFamily="65" charset="-120"/>
              </a:rPr>
              <a:t>輔導</a:t>
            </a:r>
            <a:r>
              <a:rPr lang="zh-TW" sz="2400" dirty="0" smtClean="0">
                <a:solidFill>
                  <a:schemeClr val="tx1"/>
                </a:solidFill>
                <a:latin typeface="標楷體" pitchFamily="65" charset="-120"/>
                <a:ea typeface="標楷體" pitchFamily="65" charset="-120"/>
              </a:rPr>
              <a:t>團</a:t>
            </a:r>
            <a:r>
              <a:rPr lang="en-US" altLang="zh-TW" sz="2400" dirty="0" smtClean="0">
                <a:solidFill>
                  <a:schemeClr val="tx1"/>
                </a:solidFill>
                <a:latin typeface="標楷體" pitchFamily="65" charset="-120"/>
                <a:ea typeface="標楷體" pitchFamily="65" charset="-120"/>
              </a:rPr>
              <a:t>-</a:t>
            </a:r>
            <a:r>
              <a:rPr lang="zh-TW" altLang="en-US" sz="2400" dirty="0" smtClean="0">
                <a:solidFill>
                  <a:schemeClr val="tx1"/>
                </a:solidFill>
                <a:latin typeface="標楷體" pitchFamily="65" charset="-120"/>
                <a:ea typeface="標楷體" pitchFamily="65" charset="-120"/>
              </a:rPr>
              <a:t>長期資料庫字彙句型資料（公告</a:t>
            </a:r>
            <a:r>
              <a:rPr lang="en-US" altLang="zh-TW" sz="2400" dirty="0" smtClean="0">
                <a:solidFill>
                  <a:schemeClr val="tx1"/>
                </a:solidFill>
                <a:latin typeface="標楷體" pitchFamily="65" charset="-120"/>
                <a:ea typeface="標楷體" pitchFamily="65" charset="-120"/>
              </a:rPr>
              <a:t>46754</a:t>
            </a:r>
            <a:r>
              <a:rPr lang="zh-TW" altLang="en-US" sz="2400" dirty="0" smtClean="0">
                <a:solidFill>
                  <a:schemeClr val="tx1"/>
                </a:solidFill>
                <a:latin typeface="標楷體" pitchFamily="65" charset="-120"/>
                <a:ea typeface="標楷體" pitchFamily="65" charset="-120"/>
              </a:rPr>
              <a:t>號）</a:t>
            </a:r>
            <a:endParaRPr lang="zh-TW" sz="2400" u="sng" dirty="0">
              <a:solidFill>
                <a:schemeClr val="tx1"/>
              </a:solidFill>
              <a:latin typeface="標楷體" pitchFamily="65" charset="-120"/>
              <a:ea typeface="標楷體" pitchFamily="65" charset="-120"/>
              <a:cs typeface="Trebuchet MS"/>
              <a:sym typeface="Trebuchet MS"/>
              <a:hlinkClick r:id="rId3"/>
            </a:endParaRPr>
          </a:p>
        </p:txBody>
      </p:sp>
      <p:pic>
        <p:nvPicPr>
          <p:cNvPr id="4" name="圖片 3"/>
          <p:cNvPicPr>
            <a:picLocks noChangeAspect="1"/>
          </p:cNvPicPr>
          <p:nvPr/>
        </p:nvPicPr>
        <p:blipFill rotWithShape="1">
          <a:blip r:embed="rId4"/>
          <a:srcRect l="3519" t="34090" r="1470" b="9827"/>
          <a:stretch/>
        </p:blipFill>
        <p:spPr>
          <a:xfrm>
            <a:off x="214282" y="1285866"/>
            <a:ext cx="7776864" cy="3672408"/>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0" y="0"/>
            <a:ext cx="9144000" cy="1102519"/>
          </a:xfrm>
        </p:spPr>
        <p:txBody>
          <a:bodyPr>
            <a:normAutofit/>
          </a:bodyPr>
          <a:lstStyle/>
          <a:p>
            <a:r>
              <a:rPr lang="zh-TW" altLang="zh-TW" b="1" dirty="0"/>
              <a:t>第九大題：閱讀下列短文後回答問題</a:t>
            </a:r>
            <a:r>
              <a:rPr lang="zh-TW" altLang="zh-TW" dirty="0"/>
              <a:t/>
            </a:r>
            <a:br>
              <a:rPr lang="zh-TW" altLang="zh-TW" dirty="0"/>
            </a:br>
            <a:endParaRPr lang="zh-TW" altLang="en-US" dirty="0"/>
          </a:p>
        </p:txBody>
      </p:sp>
      <p:sp>
        <p:nvSpPr>
          <p:cNvPr id="3" name="副標題 2"/>
          <p:cNvSpPr>
            <a:spLocks noGrp="1"/>
          </p:cNvSpPr>
          <p:nvPr>
            <p:ph type="subTitle" idx="1"/>
          </p:nvPr>
        </p:nvSpPr>
        <p:spPr>
          <a:xfrm>
            <a:off x="142844" y="803659"/>
            <a:ext cx="8786874" cy="3696917"/>
          </a:xfrm>
        </p:spPr>
        <p:txBody>
          <a:bodyPr>
            <a:normAutofit/>
          </a:bodyPr>
          <a:lstStyle/>
          <a:p>
            <a:pPr algn="l"/>
            <a:r>
              <a:rPr lang="en-US" altLang="zh-TW" sz="2200" dirty="0" err="1">
                <a:solidFill>
                  <a:schemeClr val="tx1"/>
                </a:solidFill>
              </a:rPr>
              <a:t>Tony’s</a:t>
            </a:r>
            <a:r>
              <a:rPr lang="en-US" altLang="zh-TW" sz="2200" dirty="0">
                <a:solidFill>
                  <a:schemeClr val="tx1"/>
                </a:solidFill>
              </a:rPr>
              <a:t> grandpa is a farmer. He has a garden. He </a:t>
            </a:r>
            <a:r>
              <a:rPr lang="en-US" altLang="zh-TW" sz="2200" u="sng" dirty="0">
                <a:solidFill>
                  <a:schemeClr val="tx1"/>
                </a:solidFill>
              </a:rPr>
              <a:t>grows</a:t>
            </a:r>
            <a:r>
              <a:rPr lang="en-US" altLang="zh-TW" sz="2200" dirty="0">
                <a:solidFill>
                  <a:schemeClr val="tx1"/>
                </a:solidFill>
              </a:rPr>
              <a:t> fruit trees and </a:t>
            </a:r>
            <a:r>
              <a:rPr lang="en-US" altLang="zh-TW" sz="2200" u="sng" dirty="0">
                <a:solidFill>
                  <a:schemeClr val="tx1"/>
                </a:solidFill>
              </a:rPr>
              <a:t>vegetables</a:t>
            </a:r>
            <a:r>
              <a:rPr lang="en-US" altLang="zh-TW" sz="2200" dirty="0">
                <a:solidFill>
                  <a:schemeClr val="tx1"/>
                </a:solidFill>
              </a:rPr>
              <a:t>. This winter vacation Tony went to his grandpa’s farm. His grandpa </a:t>
            </a:r>
            <a:r>
              <a:rPr lang="en-US" altLang="zh-TW" sz="2200" u="sng" dirty="0">
                <a:solidFill>
                  <a:schemeClr val="tx1"/>
                </a:solidFill>
              </a:rPr>
              <a:t>taught</a:t>
            </a:r>
            <a:r>
              <a:rPr lang="en-US" altLang="zh-TW" sz="2200" dirty="0">
                <a:solidFill>
                  <a:schemeClr val="tx1"/>
                </a:solidFill>
              </a:rPr>
              <a:t> </a:t>
            </a:r>
            <a:r>
              <a:rPr lang="en-US" altLang="zh-TW" sz="2200" u="sng" dirty="0">
                <a:solidFill>
                  <a:schemeClr val="tx1"/>
                </a:solidFill>
              </a:rPr>
              <a:t>him</a:t>
            </a:r>
            <a:r>
              <a:rPr lang="en-US" altLang="zh-TW" sz="2200" dirty="0">
                <a:solidFill>
                  <a:schemeClr val="tx1"/>
                </a:solidFill>
              </a:rPr>
              <a:t> how to </a:t>
            </a:r>
            <a:r>
              <a:rPr lang="en-US" altLang="zh-TW" sz="2200" u="sng" dirty="0">
                <a:solidFill>
                  <a:schemeClr val="tx1"/>
                </a:solidFill>
              </a:rPr>
              <a:t>plant</a:t>
            </a:r>
            <a:r>
              <a:rPr lang="en-US" altLang="zh-TW" sz="2200" dirty="0">
                <a:solidFill>
                  <a:schemeClr val="tx1"/>
                </a:solidFill>
              </a:rPr>
              <a:t> </a:t>
            </a:r>
            <a:r>
              <a:rPr lang="en-US" altLang="zh-TW" sz="2200" dirty="0" smtClean="0">
                <a:solidFill>
                  <a:schemeClr val="tx1"/>
                </a:solidFill>
              </a:rPr>
              <a:t>pumpkins. </a:t>
            </a:r>
            <a:r>
              <a:rPr lang="en-US" altLang="zh-TW" sz="2200" dirty="0">
                <a:solidFill>
                  <a:schemeClr val="tx1"/>
                </a:solidFill>
              </a:rPr>
              <a:t>Here is </a:t>
            </a:r>
            <a:r>
              <a:rPr lang="en-US" altLang="zh-TW" sz="2200" dirty="0" err="1">
                <a:solidFill>
                  <a:schemeClr val="tx1"/>
                </a:solidFill>
              </a:rPr>
              <a:t>Tony’s</a:t>
            </a:r>
            <a:r>
              <a:rPr lang="en-US" altLang="zh-TW" sz="2200" dirty="0">
                <a:solidFill>
                  <a:schemeClr val="tx1"/>
                </a:solidFill>
              </a:rPr>
              <a:t> </a:t>
            </a:r>
            <a:r>
              <a:rPr lang="en-US" altLang="zh-TW" sz="2200" u="sng" dirty="0">
                <a:solidFill>
                  <a:schemeClr val="tx1"/>
                </a:solidFill>
              </a:rPr>
              <a:t>note</a:t>
            </a:r>
            <a:r>
              <a:rPr lang="en-US" altLang="zh-TW" sz="2200" dirty="0">
                <a:solidFill>
                  <a:schemeClr val="tx1"/>
                </a:solidFill>
              </a:rPr>
              <a:t>.</a:t>
            </a:r>
            <a:endParaRPr lang="zh-TW" altLang="zh-TW" sz="2200" dirty="0">
              <a:solidFill>
                <a:schemeClr val="tx1"/>
              </a:solidFill>
            </a:endParaRPr>
          </a:p>
          <a:p>
            <a:pPr algn="l"/>
            <a:r>
              <a:rPr lang="en-US" altLang="zh-TW" sz="2200" b="1" dirty="0">
                <a:solidFill>
                  <a:schemeClr val="tx1"/>
                </a:solidFill>
              </a:rPr>
              <a:t>Where to plant:</a:t>
            </a:r>
            <a:r>
              <a:rPr lang="en-US" altLang="zh-TW" sz="2200" dirty="0">
                <a:solidFill>
                  <a:schemeClr val="tx1"/>
                </a:solidFill>
              </a:rPr>
              <a:t> An </a:t>
            </a:r>
            <a:r>
              <a:rPr lang="en-US" altLang="zh-TW" sz="2200" u="sng" dirty="0">
                <a:solidFill>
                  <a:schemeClr val="tx1"/>
                </a:solidFill>
              </a:rPr>
              <a:t>area</a:t>
            </a:r>
            <a:r>
              <a:rPr lang="en-US" altLang="zh-TW" sz="2200" dirty="0">
                <a:solidFill>
                  <a:schemeClr val="tx1"/>
                </a:solidFill>
              </a:rPr>
              <a:t> that </a:t>
            </a:r>
            <a:r>
              <a:rPr lang="en-US" altLang="zh-TW" sz="2200" u="sng" dirty="0">
                <a:solidFill>
                  <a:schemeClr val="tx1"/>
                </a:solidFill>
              </a:rPr>
              <a:t>gets full sun</a:t>
            </a:r>
            <a:r>
              <a:rPr lang="en-US" altLang="zh-TW" sz="2200" dirty="0">
                <a:solidFill>
                  <a:schemeClr val="tx1"/>
                </a:solidFill>
              </a:rPr>
              <a:t>.</a:t>
            </a:r>
            <a:endParaRPr lang="zh-TW" altLang="zh-TW" sz="2200" dirty="0">
              <a:solidFill>
                <a:schemeClr val="tx1"/>
              </a:solidFill>
            </a:endParaRPr>
          </a:p>
          <a:p>
            <a:pPr algn="l"/>
            <a:r>
              <a:rPr lang="en-US" altLang="zh-TW" sz="2200" b="1" dirty="0">
                <a:solidFill>
                  <a:schemeClr val="tx1"/>
                </a:solidFill>
              </a:rPr>
              <a:t>How to plant</a:t>
            </a:r>
            <a:r>
              <a:rPr lang="en-US" altLang="zh-TW" sz="2200" b="1" dirty="0" smtClean="0">
                <a:solidFill>
                  <a:schemeClr val="tx1"/>
                </a:solidFill>
              </a:rPr>
              <a:t>:</a:t>
            </a:r>
          </a:p>
          <a:p>
            <a:endParaRPr lang="zh-TW" altLang="en-US" dirty="0">
              <a:solidFill>
                <a:schemeClr val="tx1"/>
              </a:solidFill>
            </a:endParaRPr>
          </a:p>
        </p:txBody>
      </p:sp>
      <p:pic>
        <p:nvPicPr>
          <p:cNvPr id="1026" name="Picture 2"/>
          <p:cNvPicPr>
            <a:picLocks noChangeAspect="1" noChangeArrowheads="1"/>
          </p:cNvPicPr>
          <p:nvPr/>
        </p:nvPicPr>
        <p:blipFill>
          <a:blip r:embed="rId2" cstate="print"/>
          <a:srcRect/>
          <a:stretch>
            <a:fillRect/>
          </a:stretch>
        </p:blipFill>
        <p:spPr bwMode="auto">
          <a:xfrm>
            <a:off x="1214414" y="3286130"/>
            <a:ext cx="6934200" cy="15787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050" name="Picture 2"/>
          <p:cNvPicPr>
            <a:picLocks noChangeAspect="1" noChangeArrowheads="1"/>
          </p:cNvPicPr>
          <p:nvPr/>
        </p:nvPicPr>
        <p:blipFill>
          <a:blip r:embed="rId2" cstate="print"/>
          <a:srcRect/>
          <a:stretch>
            <a:fillRect/>
          </a:stretch>
        </p:blipFill>
        <p:spPr bwMode="auto">
          <a:xfrm>
            <a:off x="357158" y="589345"/>
            <a:ext cx="8429684" cy="31119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267875"/>
            <a:ext cx="8229600" cy="4326748"/>
          </a:xfrm>
        </p:spPr>
        <p:txBody>
          <a:bodyPr/>
          <a:lstStyle/>
          <a:p>
            <a:pPr>
              <a:buNone/>
            </a:pPr>
            <a:r>
              <a:rPr lang="en-US" altLang="zh-TW" sz="2500" dirty="0">
                <a:solidFill>
                  <a:schemeClr val="tx1"/>
                </a:solidFill>
              </a:rPr>
              <a:t>40. </a:t>
            </a:r>
            <a:r>
              <a:rPr lang="en-US" altLang="zh-TW" sz="2500" dirty="0" smtClean="0">
                <a:solidFill>
                  <a:schemeClr val="tx1"/>
                </a:solidFill>
              </a:rPr>
              <a:t>Where is a </a:t>
            </a:r>
            <a:r>
              <a:rPr lang="en-US" altLang="zh-TW" sz="2500" dirty="0">
                <a:solidFill>
                  <a:schemeClr val="tx1"/>
                </a:solidFill>
              </a:rPr>
              <a:t>good area to plant pumpkin</a:t>
            </a:r>
            <a:r>
              <a:rPr lang="en-US" altLang="zh-TW" sz="2500" dirty="0" smtClean="0">
                <a:solidFill>
                  <a:schemeClr val="tx1"/>
                </a:solidFill>
              </a:rPr>
              <a:t>?</a:t>
            </a:r>
          </a:p>
          <a:p>
            <a:pPr>
              <a:buNone/>
            </a:pPr>
            <a:r>
              <a:rPr lang="en-US" altLang="zh-TW" sz="2500" dirty="0" smtClean="0">
                <a:solidFill>
                  <a:schemeClr val="tx1"/>
                </a:solidFill>
              </a:rPr>
              <a:t> </a:t>
            </a:r>
            <a:endParaRPr lang="zh-TW" altLang="zh-TW" sz="2500" dirty="0">
              <a:solidFill>
                <a:schemeClr val="tx1"/>
              </a:solidFill>
            </a:endParaRPr>
          </a:p>
          <a:p>
            <a:pPr>
              <a:buNone/>
            </a:pPr>
            <a:r>
              <a:rPr lang="en-US" altLang="zh-TW" sz="2500" dirty="0">
                <a:solidFill>
                  <a:schemeClr val="tx1"/>
                </a:solidFill>
                <a:sym typeface="Wingdings 2"/>
              </a:rPr>
              <a:t></a:t>
            </a:r>
            <a:r>
              <a:rPr lang="en-US" altLang="zh-TW" sz="2500" dirty="0">
                <a:solidFill>
                  <a:schemeClr val="tx1"/>
                </a:solidFill>
              </a:rPr>
              <a:t> </a:t>
            </a:r>
            <a:r>
              <a:rPr lang="en-US" altLang="zh-TW" sz="2500" dirty="0" smtClean="0">
                <a:solidFill>
                  <a:schemeClr val="tx1"/>
                </a:solidFill>
              </a:rPr>
              <a:t>An </a:t>
            </a:r>
            <a:r>
              <a:rPr lang="en-US" altLang="zh-TW" sz="2500" u="sng" dirty="0" smtClean="0">
                <a:solidFill>
                  <a:schemeClr val="tx1"/>
                </a:solidFill>
              </a:rPr>
              <a:t>area</a:t>
            </a:r>
            <a:r>
              <a:rPr lang="en-US" altLang="zh-TW" sz="2500" dirty="0" smtClean="0">
                <a:solidFill>
                  <a:schemeClr val="tx1"/>
                </a:solidFill>
              </a:rPr>
              <a:t> that </a:t>
            </a:r>
            <a:r>
              <a:rPr lang="en-US" altLang="zh-TW" sz="2500" u="sng" dirty="0" smtClean="0">
                <a:solidFill>
                  <a:schemeClr val="tx1"/>
                </a:solidFill>
              </a:rPr>
              <a:t>gets full sun</a:t>
            </a:r>
            <a:r>
              <a:rPr lang="en-US" altLang="zh-TW" sz="2500" dirty="0" smtClean="0">
                <a:solidFill>
                  <a:schemeClr val="tx1"/>
                </a:solidFill>
              </a:rPr>
              <a:t>.</a:t>
            </a:r>
            <a:r>
              <a:rPr lang="en-US" altLang="zh-TW" sz="2500" dirty="0">
                <a:solidFill>
                  <a:schemeClr val="tx1"/>
                </a:solidFill>
              </a:rPr>
              <a:t>	</a:t>
            </a:r>
            <a:endParaRPr lang="en-US" altLang="zh-TW" sz="2500" dirty="0" smtClean="0">
              <a:solidFill>
                <a:schemeClr val="tx1"/>
              </a:solidFill>
            </a:endParaRPr>
          </a:p>
          <a:p>
            <a:pPr>
              <a:buNone/>
            </a:pPr>
            <a:r>
              <a:rPr lang="en-US" altLang="zh-TW" sz="2500" dirty="0" smtClean="0">
                <a:solidFill>
                  <a:schemeClr val="tx1"/>
                </a:solidFill>
                <a:sym typeface="Wingdings 2"/>
              </a:rPr>
              <a:t></a:t>
            </a:r>
            <a:r>
              <a:rPr lang="en-US" altLang="zh-TW" sz="2500" dirty="0" smtClean="0">
                <a:solidFill>
                  <a:schemeClr val="tx1"/>
                </a:solidFill>
              </a:rPr>
              <a:t> In the bathroom.</a:t>
            </a:r>
            <a:endParaRPr lang="zh-TW" altLang="zh-TW" sz="2500" dirty="0">
              <a:solidFill>
                <a:schemeClr val="tx1"/>
              </a:solidFill>
            </a:endParaRPr>
          </a:p>
          <a:p>
            <a:pPr>
              <a:buNone/>
            </a:pPr>
            <a:r>
              <a:rPr lang="en-US" altLang="zh-TW" sz="2500" dirty="0">
                <a:solidFill>
                  <a:schemeClr val="tx1"/>
                </a:solidFill>
                <a:sym typeface="Wingdings 2"/>
              </a:rPr>
              <a:t></a:t>
            </a:r>
            <a:r>
              <a:rPr lang="en-US" altLang="zh-TW" sz="2500" dirty="0">
                <a:solidFill>
                  <a:schemeClr val="tx1"/>
                </a:solidFill>
              </a:rPr>
              <a:t> </a:t>
            </a:r>
            <a:r>
              <a:rPr lang="en-US" altLang="zh-TW" sz="2500" dirty="0" smtClean="0">
                <a:solidFill>
                  <a:schemeClr val="tx1"/>
                </a:solidFill>
              </a:rPr>
              <a:t>Under a tree.</a:t>
            </a:r>
            <a:r>
              <a:rPr lang="en-US" altLang="zh-TW" sz="2500" dirty="0">
                <a:solidFill>
                  <a:schemeClr val="tx1"/>
                </a:solidFill>
              </a:rPr>
              <a:t>	</a:t>
            </a:r>
            <a:endParaRPr lang="en-US" altLang="zh-TW" sz="2500" dirty="0" smtClean="0">
              <a:solidFill>
                <a:schemeClr val="tx1"/>
              </a:solidFill>
            </a:endParaRPr>
          </a:p>
          <a:p>
            <a:pPr>
              <a:buNone/>
            </a:pPr>
            <a:r>
              <a:rPr lang="en-US" altLang="zh-TW" sz="2500" dirty="0" smtClean="0">
                <a:solidFill>
                  <a:schemeClr val="tx1"/>
                </a:solidFill>
                <a:sym typeface="Wingdings 2"/>
              </a:rPr>
              <a:t></a:t>
            </a:r>
            <a:r>
              <a:rPr lang="en-US" altLang="zh-TW" sz="2500" dirty="0" smtClean="0">
                <a:solidFill>
                  <a:schemeClr val="tx1"/>
                </a:solidFill>
              </a:rPr>
              <a:t> On a car.</a:t>
            </a:r>
            <a:endParaRPr lang="zh-TW" altLang="zh-TW" sz="2500" dirty="0">
              <a:solidFill>
                <a:schemeClr val="tx1"/>
              </a:solidFill>
            </a:endParaRPr>
          </a:p>
          <a:p>
            <a:endParaRPr lang="zh-TW" alt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標題 2"/>
          <p:cNvSpPr txBox="1">
            <a:spLocks/>
          </p:cNvSpPr>
          <p:nvPr/>
        </p:nvSpPr>
        <p:spPr>
          <a:xfrm>
            <a:off x="214282" y="160718"/>
            <a:ext cx="8786874" cy="385765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3200" b="0" i="0" u="none" strike="noStrike" kern="1200" cap="none" spc="0" normalizeH="0" baseline="0" noProof="0" dirty="0" err="1" smtClean="0">
                <a:ln>
                  <a:noFill/>
                </a:ln>
                <a:solidFill>
                  <a:schemeClr val="tx1"/>
                </a:solidFill>
                <a:effectLst/>
                <a:uLnTx/>
                <a:uFillTx/>
                <a:latin typeface="+mn-lt"/>
                <a:ea typeface="+mn-ea"/>
                <a:cs typeface="+mn-cs"/>
              </a:rPr>
              <a:t>Tony’s</a:t>
            </a:r>
            <a:r>
              <a:rPr kumimoji="0" lang="en-US" altLang="zh-TW" sz="3200" b="0" i="0" u="none" strike="noStrike" kern="1200" cap="none" spc="0" normalizeH="0" baseline="0" noProof="0" dirty="0" smtClean="0">
                <a:ln>
                  <a:noFill/>
                </a:ln>
                <a:solidFill>
                  <a:schemeClr val="tx1"/>
                </a:solidFill>
                <a:effectLst/>
                <a:uLnTx/>
                <a:uFillTx/>
                <a:latin typeface="+mn-lt"/>
                <a:ea typeface="+mn-ea"/>
                <a:cs typeface="+mn-cs"/>
              </a:rPr>
              <a:t> grandpa is a farmer. He has a garden. He </a:t>
            </a:r>
            <a:r>
              <a:rPr kumimoji="0" lang="en-US" altLang="zh-TW" sz="3200" b="0" i="0" u="sng" strike="noStrike" kern="1200" cap="none" spc="0" normalizeH="0" baseline="0" noProof="0" dirty="0" smtClean="0">
                <a:ln>
                  <a:noFill/>
                </a:ln>
                <a:solidFill>
                  <a:schemeClr val="tx1"/>
                </a:solidFill>
                <a:effectLst/>
                <a:uLnTx/>
                <a:uFillTx/>
                <a:latin typeface="+mn-lt"/>
                <a:ea typeface="+mn-ea"/>
                <a:cs typeface="+mn-cs"/>
              </a:rPr>
              <a:t>grows</a:t>
            </a:r>
            <a:r>
              <a:rPr kumimoji="0" lang="en-US" altLang="zh-TW" sz="3200" b="0" i="0" u="none" strike="noStrike" kern="1200" cap="none" spc="0" normalizeH="0" baseline="0" noProof="0" dirty="0" smtClean="0">
                <a:ln>
                  <a:noFill/>
                </a:ln>
                <a:solidFill>
                  <a:schemeClr val="tx1"/>
                </a:solidFill>
                <a:effectLst/>
                <a:uLnTx/>
                <a:uFillTx/>
                <a:latin typeface="+mn-lt"/>
                <a:ea typeface="+mn-ea"/>
                <a:cs typeface="+mn-cs"/>
              </a:rPr>
              <a:t> fruit trees and </a:t>
            </a:r>
            <a:r>
              <a:rPr kumimoji="0" lang="en-US" altLang="zh-TW" sz="3200" b="0" i="0" u="sng" strike="noStrike" kern="1200" cap="none" spc="0" normalizeH="0" baseline="0" noProof="0" dirty="0" smtClean="0">
                <a:ln>
                  <a:noFill/>
                </a:ln>
                <a:solidFill>
                  <a:schemeClr val="tx1"/>
                </a:solidFill>
                <a:effectLst/>
                <a:uLnTx/>
                <a:uFillTx/>
                <a:latin typeface="+mn-lt"/>
                <a:ea typeface="+mn-ea"/>
                <a:cs typeface="+mn-cs"/>
              </a:rPr>
              <a:t>vegetables</a:t>
            </a:r>
            <a:r>
              <a:rPr kumimoji="0" lang="en-US" altLang="zh-TW" sz="3200" b="0" i="0" u="none" strike="noStrike" kern="1200" cap="none" spc="0" normalizeH="0" baseline="0" noProof="0" dirty="0" smtClean="0">
                <a:ln>
                  <a:noFill/>
                </a:ln>
                <a:solidFill>
                  <a:schemeClr val="tx1"/>
                </a:solidFill>
                <a:effectLst/>
                <a:uLnTx/>
                <a:uFillTx/>
                <a:latin typeface="+mn-lt"/>
                <a:ea typeface="+mn-ea"/>
                <a:cs typeface="+mn-cs"/>
              </a:rPr>
              <a:t>. This winter vacation Tony went to his grandpa’s farm. His grandpa </a:t>
            </a:r>
            <a:r>
              <a:rPr kumimoji="0" lang="en-US" altLang="zh-TW" sz="3200" b="0" i="0" u="sng" strike="noStrike" kern="1200" cap="none" spc="0" normalizeH="0" baseline="0" noProof="0" dirty="0" smtClean="0">
                <a:ln>
                  <a:noFill/>
                </a:ln>
                <a:solidFill>
                  <a:schemeClr val="tx1"/>
                </a:solidFill>
                <a:effectLst/>
                <a:uLnTx/>
                <a:uFillTx/>
                <a:latin typeface="+mn-lt"/>
                <a:ea typeface="+mn-ea"/>
                <a:cs typeface="+mn-cs"/>
              </a:rPr>
              <a:t>taught</a:t>
            </a:r>
            <a:r>
              <a:rPr kumimoji="0" lang="en-US" altLang="zh-TW"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zh-TW" sz="3200" b="0" i="0" u="sng" strike="noStrike" kern="1200" cap="none" spc="0" normalizeH="0" baseline="0" noProof="0" dirty="0" smtClean="0">
                <a:ln>
                  <a:noFill/>
                </a:ln>
                <a:solidFill>
                  <a:schemeClr val="tx1"/>
                </a:solidFill>
                <a:effectLst/>
                <a:uLnTx/>
                <a:uFillTx/>
                <a:latin typeface="+mn-lt"/>
                <a:ea typeface="+mn-ea"/>
                <a:cs typeface="+mn-cs"/>
              </a:rPr>
              <a:t>him</a:t>
            </a:r>
            <a:r>
              <a:rPr kumimoji="0" lang="en-US" altLang="zh-TW" sz="3200" b="0" i="0" u="none" strike="noStrike" kern="1200" cap="none" spc="0" normalizeH="0" baseline="0" noProof="0" dirty="0" smtClean="0">
                <a:ln>
                  <a:noFill/>
                </a:ln>
                <a:solidFill>
                  <a:schemeClr val="tx1"/>
                </a:solidFill>
                <a:effectLst/>
                <a:uLnTx/>
                <a:uFillTx/>
                <a:latin typeface="+mn-lt"/>
                <a:ea typeface="+mn-ea"/>
                <a:cs typeface="+mn-cs"/>
              </a:rPr>
              <a:t> how to </a:t>
            </a:r>
            <a:r>
              <a:rPr kumimoji="0" lang="en-US" altLang="zh-TW" sz="3200" b="0" i="0" u="sng" strike="noStrike" kern="1200" cap="none" spc="0" normalizeH="0" baseline="0" noProof="0" dirty="0" smtClean="0">
                <a:ln>
                  <a:noFill/>
                </a:ln>
                <a:solidFill>
                  <a:schemeClr val="tx1"/>
                </a:solidFill>
                <a:effectLst/>
                <a:uLnTx/>
                <a:uFillTx/>
                <a:latin typeface="+mn-lt"/>
                <a:ea typeface="+mn-ea"/>
                <a:cs typeface="+mn-cs"/>
              </a:rPr>
              <a:t>plant</a:t>
            </a:r>
            <a:r>
              <a:rPr kumimoji="0" lang="en-US" altLang="zh-TW" sz="3200" b="0" i="0" u="none" strike="noStrike" kern="1200" cap="none" spc="0" normalizeH="0" baseline="0" noProof="0" dirty="0" smtClean="0">
                <a:ln>
                  <a:noFill/>
                </a:ln>
                <a:solidFill>
                  <a:schemeClr val="tx1"/>
                </a:solidFill>
                <a:effectLst/>
                <a:uLnTx/>
                <a:uFillTx/>
                <a:latin typeface="+mn-lt"/>
                <a:ea typeface="+mn-ea"/>
                <a:cs typeface="+mn-cs"/>
              </a:rPr>
              <a:t> pumpkins. Here is </a:t>
            </a:r>
            <a:r>
              <a:rPr kumimoji="0" lang="en-US" altLang="zh-TW" sz="3200" b="0" i="0" u="none" strike="noStrike" kern="1200" cap="none" spc="0" normalizeH="0" baseline="0" noProof="0" dirty="0" err="1" smtClean="0">
                <a:ln>
                  <a:noFill/>
                </a:ln>
                <a:solidFill>
                  <a:schemeClr val="tx1"/>
                </a:solidFill>
                <a:effectLst/>
                <a:uLnTx/>
                <a:uFillTx/>
                <a:latin typeface="+mn-lt"/>
                <a:ea typeface="+mn-ea"/>
                <a:cs typeface="+mn-cs"/>
              </a:rPr>
              <a:t>Tony’s</a:t>
            </a:r>
            <a:r>
              <a:rPr kumimoji="0" lang="en-US" altLang="zh-TW"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altLang="zh-TW" sz="3200" b="0" i="0" u="sng" strike="noStrike" kern="1200" cap="none" spc="0" normalizeH="0" baseline="0" noProof="0" dirty="0" smtClean="0">
                <a:ln>
                  <a:noFill/>
                </a:ln>
                <a:solidFill>
                  <a:schemeClr val="tx1"/>
                </a:solidFill>
                <a:effectLst/>
                <a:uLnTx/>
                <a:uFillTx/>
                <a:latin typeface="+mn-lt"/>
                <a:ea typeface="+mn-ea"/>
                <a:cs typeface="+mn-cs"/>
              </a:rPr>
              <a:t>note</a:t>
            </a:r>
            <a:r>
              <a:rPr kumimoji="0" lang="en-US" altLang="zh-TW" sz="3200" b="0" i="0" u="none" strike="noStrike" kern="1200" cap="none" spc="0" normalizeH="0" baseline="0" noProof="0" dirty="0" smtClean="0">
                <a:ln>
                  <a:noFill/>
                </a:ln>
                <a:solidFill>
                  <a:schemeClr val="tx1"/>
                </a:solidFill>
                <a:effectLst/>
                <a:uLnTx/>
                <a:uFillTx/>
                <a:latin typeface="+mn-lt"/>
                <a:ea typeface="+mn-ea"/>
                <a:cs typeface="+mn-cs"/>
              </a:rPr>
              <a:t>.</a:t>
            </a:r>
            <a:endParaRPr kumimoji="0" lang="zh-TW" altLang="zh-TW"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3200" b="1" i="0" u="none" strike="noStrike" kern="1200" cap="none" spc="0" normalizeH="0" baseline="0" noProof="0" dirty="0" smtClean="0">
                <a:ln>
                  <a:noFill/>
                </a:ln>
                <a:solidFill>
                  <a:schemeClr val="tx1"/>
                </a:solidFill>
                <a:effectLst/>
                <a:uLnTx/>
                <a:uFillTx/>
                <a:latin typeface="+mn-lt"/>
                <a:ea typeface="+mn-ea"/>
                <a:cs typeface="+mn-cs"/>
              </a:rPr>
              <a:t>Where to plant:</a:t>
            </a:r>
            <a:r>
              <a:rPr kumimoji="0" lang="en-US" altLang="zh-TW" sz="3200" b="0" i="0" u="none" strike="noStrike" kern="1200" cap="none" spc="0" normalizeH="0" baseline="0" noProof="0" dirty="0" smtClean="0">
                <a:ln>
                  <a:noFill/>
                </a:ln>
                <a:solidFill>
                  <a:schemeClr val="tx1"/>
                </a:solidFill>
                <a:effectLst/>
                <a:uLnTx/>
                <a:uFillTx/>
                <a:latin typeface="+mn-lt"/>
                <a:ea typeface="+mn-ea"/>
                <a:cs typeface="+mn-cs"/>
              </a:rPr>
              <a:t> An </a:t>
            </a:r>
            <a:r>
              <a:rPr kumimoji="0" lang="en-US" altLang="zh-TW" sz="3200" b="0" i="0" u="sng" strike="noStrike" kern="1200" cap="none" spc="0" normalizeH="0" baseline="0" noProof="0" dirty="0" smtClean="0">
                <a:ln>
                  <a:noFill/>
                </a:ln>
                <a:solidFill>
                  <a:schemeClr val="tx1"/>
                </a:solidFill>
                <a:effectLst/>
                <a:uLnTx/>
                <a:uFillTx/>
                <a:latin typeface="+mn-lt"/>
                <a:ea typeface="+mn-ea"/>
                <a:cs typeface="+mn-cs"/>
              </a:rPr>
              <a:t>area</a:t>
            </a:r>
            <a:r>
              <a:rPr kumimoji="0" lang="en-US" altLang="zh-TW" sz="3200" b="0" i="0" u="none" strike="noStrike" kern="1200" cap="none" spc="0" normalizeH="0" baseline="0" noProof="0" dirty="0" smtClean="0">
                <a:ln>
                  <a:noFill/>
                </a:ln>
                <a:solidFill>
                  <a:schemeClr val="tx1"/>
                </a:solidFill>
                <a:effectLst/>
                <a:uLnTx/>
                <a:uFillTx/>
                <a:latin typeface="+mn-lt"/>
                <a:ea typeface="+mn-ea"/>
                <a:cs typeface="+mn-cs"/>
              </a:rPr>
              <a:t> that </a:t>
            </a:r>
            <a:r>
              <a:rPr kumimoji="0" lang="en-US" altLang="zh-TW" sz="3200" b="0" i="0" u="sng" strike="noStrike" kern="1200" cap="none" spc="0" normalizeH="0" baseline="0" noProof="0" dirty="0" smtClean="0">
                <a:ln>
                  <a:noFill/>
                </a:ln>
                <a:solidFill>
                  <a:schemeClr val="tx1"/>
                </a:solidFill>
                <a:effectLst/>
                <a:uLnTx/>
                <a:uFillTx/>
                <a:latin typeface="+mn-lt"/>
                <a:ea typeface="+mn-ea"/>
                <a:cs typeface="+mn-cs"/>
              </a:rPr>
              <a:t>gets full sun</a:t>
            </a:r>
            <a:r>
              <a:rPr kumimoji="0" lang="en-US" altLang="zh-TW" sz="3200" b="0" i="0" u="none" strike="noStrike" kern="1200" cap="none" spc="0" normalizeH="0" baseline="0" noProof="0" dirty="0" smtClean="0">
                <a:ln>
                  <a:noFill/>
                </a:ln>
                <a:solidFill>
                  <a:schemeClr val="tx1"/>
                </a:solidFill>
                <a:effectLst/>
                <a:uLnTx/>
                <a:uFillTx/>
                <a:latin typeface="+mn-lt"/>
                <a:ea typeface="+mn-ea"/>
                <a:cs typeface="+mn-cs"/>
              </a:rPr>
              <a:t>.</a:t>
            </a:r>
            <a:endParaRPr kumimoji="0" lang="zh-TW" altLang="zh-TW"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3200" b="1" i="0" u="none" strike="noStrike" kern="1200" cap="none" spc="0" normalizeH="0" baseline="0" noProof="0" dirty="0" smtClean="0">
                <a:ln>
                  <a:noFill/>
                </a:ln>
                <a:solidFill>
                  <a:schemeClr val="tx1"/>
                </a:solidFill>
                <a:effectLst/>
                <a:uLnTx/>
                <a:uFillTx/>
                <a:latin typeface="+mn-lt"/>
                <a:ea typeface="+mn-ea"/>
                <a:cs typeface="+mn-cs"/>
              </a:rPr>
              <a:t>How to plant: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zh-TW" alt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5" name="Picture 2"/>
          <p:cNvPicPr>
            <a:picLocks noChangeAspect="1" noChangeArrowheads="1"/>
          </p:cNvPicPr>
          <p:nvPr/>
        </p:nvPicPr>
        <p:blipFill>
          <a:blip r:embed="rId2" cstate="print"/>
          <a:srcRect/>
          <a:stretch>
            <a:fillRect/>
          </a:stretch>
        </p:blipFill>
        <p:spPr bwMode="auto">
          <a:xfrm>
            <a:off x="3214678" y="3214692"/>
            <a:ext cx="5647724" cy="1285866"/>
          </a:xfrm>
          <a:prstGeom prst="rect">
            <a:avLst/>
          </a:prstGeom>
          <a:noFill/>
          <a:ln w="9525">
            <a:noFill/>
            <a:miter lim="800000"/>
            <a:headEnd/>
            <a:tailEnd/>
          </a:ln>
        </p:spPr>
      </p:pic>
      <p:sp>
        <p:nvSpPr>
          <p:cNvPr id="6" name="圓角矩形 5"/>
          <p:cNvSpPr/>
          <p:nvPr/>
        </p:nvSpPr>
        <p:spPr>
          <a:xfrm>
            <a:off x="3571868" y="2786064"/>
            <a:ext cx="4786346" cy="428628"/>
          </a:xfrm>
          <a:prstGeom prst="round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7" name="圓角矩形 6"/>
          <p:cNvSpPr/>
          <p:nvPr/>
        </p:nvSpPr>
        <p:spPr>
          <a:xfrm>
            <a:off x="1071538" y="4554154"/>
            <a:ext cx="5286412" cy="446488"/>
          </a:xfrm>
          <a:prstGeom prst="round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8" name="文字方塊 7"/>
          <p:cNvSpPr txBox="1"/>
          <p:nvPr/>
        </p:nvSpPr>
        <p:spPr>
          <a:xfrm>
            <a:off x="1142976" y="4497169"/>
            <a:ext cx="6072230" cy="800219"/>
          </a:xfrm>
          <a:prstGeom prst="rect">
            <a:avLst/>
          </a:prstGeom>
          <a:noFill/>
        </p:spPr>
        <p:txBody>
          <a:bodyPr wrap="square" rtlCol="0">
            <a:spAutoFit/>
          </a:bodyPr>
          <a:lstStyle/>
          <a:p>
            <a:r>
              <a:rPr lang="en-US" altLang="zh-TW" sz="3200" dirty="0" smtClean="0">
                <a:sym typeface="Wingdings 2"/>
              </a:rPr>
              <a:t></a:t>
            </a:r>
            <a:r>
              <a:rPr lang="en-US" altLang="zh-TW" sz="3200" dirty="0" smtClean="0"/>
              <a:t> An </a:t>
            </a:r>
            <a:r>
              <a:rPr lang="en-US" altLang="zh-TW" sz="3200" u="sng" dirty="0" smtClean="0"/>
              <a:t>area</a:t>
            </a:r>
            <a:r>
              <a:rPr lang="en-US" altLang="zh-TW" sz="3200" dirty="0" smtClean="0"/>
              <a:t> that </a:t>
            </a:r>
            <a:r>
              <a:rPr lang="en-US" altLang="zh-TW" sz="3200" u="sng" dirty="0" smtClean="0"/>
              <a:t>gets full sun</a:t>
            </a:r>
            <a:r>
              <a:rPr lang="en-US" altLang="zh-TW" sz="3200" dirty="0" smtClean="0"/>
              <a:t>.	</a:t>
            </a:r>
          </a:p>
          <a:p>
            <a:endParaRPr lang="zh-TW" altLang="en-US" dirty="0"/>
          </a:p>
        </p:txBody>
      </p:sp>
      <p:sp>
        <p:nvSpPr>
          <p:cNvPr id="9" name="向右箭號 8"/>
          <p:cNvSpPr/>
          <p:nvPr/>
        </p:nvSpPr>
        <p:spPr>
          <a:xfrm>
            <a:off x="285720" y="4607733"/>
            <a:ext cx="714380" cy="2678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200" b="1" dirty="0" smtClean="0">
                <a:latin typeface="標楷體" pitchFamily="65" charset="-120"/>
                <a:ea typeface="標楷體" pitchFamily="65" charset="-120"/>
              </a:rPr>
              <a:t>明恥國小中年級單字表</a:t>
            </a:r>
            <a:endParaRPr lang="zh-TW" altLang="en-US" sz="3200" b="1" dirty="0">
              <a:latin typeface="標楷體" pitchFamily="65" charset="-120"/>
              <a:ea typeface="標楷體" pitchFamily="65" charset="-120"/>
            </a:endParaRPr>
          </a:p>
        </p:txBody>
      </p:sp>
      <p:sp>
        <p:nvSpPr>
          <p:cNvPr id="3" name="內容版面配置區 2"/>
          <p:cNvSpPr>
            <a:spLocks noGrp="1"/>
          </p:cNvSpPr>
          <p:nvPr>
            <p:ph idx="1"/>
          </p:nvPr>
        </p:nvSpPr>
        <p:spPr/>
        <p:txBody>
          <a:bodyPr/>
          <a:lstStyle/>
          <a:p>
            <a:endParaRPr lang="zh-TW" altLang="en-US" dirty="0"/>
          </a:p>
        </p:txBody>
      </p:sp>
      <p:pic>
        <p:nvPicPr>
          <p:cNvPr id="2050" name="Picture 2"/>
          <p:cNvPicPr>
            <a:picLocks noChangeAspect="1" noChangeArrowheads="1"/>
          </p:cNvPicPr>
          <p:nvPr/>
        </p:nvPicPr>
        <p:blipFill>
          <a:blip r:embed="rId2"/>
          <a:srcRect l="19336" t="21240" r="38476" b="39209"/>
          <a:stretch>
            <a:fillRect/>
          </a:stretch>
        </p:blipFill>
        <p:spPr bwMode="auto">
          <a:xfrm>
            <a:off x="4000464" y="1000096"/>
            <a:ext cx="5143536" cy="3857670"/>
          </a:xfrm>
          <a:prstGeom prst="rect">
            <a:avLst/>
          </a:prstGeom>
          <a:noFill/>
          <a:ln w="9525">
            <a:noFill/>
            <a:miter lim="800000"/>
            <a:headEnd/>
            <a:tailEnd/>
          </a:ln>
        </p:spPr>
      </p:pic>
      <p:pic>
        <p:nvPicPr>
          <p:cNvPr id="2051" name="Picture 3"/>
          <p:cNvPicPr>
            <a:picLocks noChangeAspect="1" noChangeArrowheads="1"/>
          </p:cNvPicPr>
          <p:nvPr/>
        </p:nvPicPr>
        <p:blipFill>
          <a:blip r:embed="rId3"/>
          <a:srcRect l="18750" t="29541" r="51042" b="6982"/>
          <a:stretch>
            <a:fillRect/>
          </a:stretch>
        </p:blipFill>
        <p:spPr bwMode="auto">
          <a:xfrm>
            <a:off x="928662" y="1071552"/>
            <a:ext cx="2357454" cy="3962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200" b="1" dirty="0" smtClean="0">
                <a:latin typeface="標楷體" pitchFamily="65" charset="-120"/>
                <a:ea typeface="標楷體" pitchFamily="65" charset="-120"/>
              </a:rPr>
              <a:t>明恥國小高年級單字表</a:t>
            </a:r>
            <a:endParaRPr lang="zh-TW" altLang="en-US" sz="3200" b="1" dirty="0">
              <a:latin typeface="標楷體" pitchFamily="65" charset="-120"/>
              <a:ea typeface="標楷體" pitchFamily="65" charset="-120"/>
            </a:endParaRPr>
          </a:p>
        </p:txBody>
      </p:sp>
      <p:sp>
        <p:nvSpPr>
          <p:cNvPr id="3" name="內容版面配置區 2"/>
          <p:cNvSpPr>
            <a:spLocks noGrp="1"/>
          </p:cNvSpPr>
          <p:nvPr>
            <p:ph idx="1"/>
          </p:nvPr>
        </p:nvSpPr>
        <p:spPr/>
        <p:txBody>
          <a:bodyPr/>
          <a:lstStyle/>
          <a:p>
            <a:pPr>
              <a:buNone/>
            </a:pPr>
            <a:endParaRPr lang="zh-TW" altLang="en-US" dirty="0"/>
          </a:p>
        </p:txBody>
      </p:sp>
      <p:pic>
        <p:nvPicPr>
          <p:cNvPr id="3074" name="Picture 2"/>
          <p:cNvPicPr>
            <a:picLocks noChangeAspect="1" noChangeArrowheads="1"/>
          </p:cNvPicPr>
          <p:nvPr/>
        </p:nvPicPr>
        <p:blipFill>
          <a:blip r:embed="rId2"/>
          <a:srcRect l="26954" t="31495" r="31445" b="22362"/>
          <a:stretch>
            <a:fillRect/>
          </a:stretch>
        </p:blipFill>
        <p:spPr bwMode="auto">
          <a:xfrm>
            <a:off x="4429124" y="928676"/>
            <a:ext cx="4500594" cy="3993485"/>
          </a:xfrm>
          <a:prstGeom prst="rect">
            <a:avLst/>
          </a:prstGeom>
          <a:noFill/>
          <a:ln w="9525">
            <a:noFill/>
            <a:miter lim="800000"/>
            <a:headEnd/>
            <a:tailEnd/>
          </a:ln>
        </p:spPr>
      </p:pic>
      <p:pic>
        <p:nvPicPr>
          <p:cNvPr id="3075" name="Picture 3"/>
          <p:cNvPicPr>
            <a:picLocks noChangeAspect="1" noChangeArrowheads="1"/>
          </p:cNvPicPr>
          <p:nvPr/>
        </p:nvPicPr>
        <p:blipFill>
          <a:blip r:embed="rId3"/>
          <a:srcRect l="49805" t="25635" r="9375" b="13574"/>
          <a:stretch>
            <a:fillRect/>
          </a:stretch>
        </p:blipFill>
        <p:spPr bwMode="auto">
          <a:xfrm>
            <a:off x="571472" y="1142972"/>
            <a:ext cx="3357837" cy="4000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311708" y="744575"/>
            <a:ext cx="8520600" cy="2052600"/>
          </a:xfrm>
          <a:prstGeom prst="rect">
            <a:avLst/>
          </a:prstGeom>
        </p:spPr>
        <p:txBody>
          <a:bodyPr wrap="square" lIns="91425" tIns="91425" rIns="91425" bIns="91425" anchor="b" anchorCtr="0">
            <a:noAutofit/>
          </a:bodyPr>
          <a:lstStyle/>
          <a:p>
            <a:pPr lvl="0">
              <a:spcBef>
                <a:spcPts val="0"/>
              </a:spcBef>
              <a:buNone/>
            </a:pPr>
            <a:r>
              <a:rPr lang="zh-TW" dirty="0" smtClean="0">
                <a:latin typeface="標楷體" pitchFamily="65" charset="-120"/>
                <a:ea typeface="標楷體" pitchFamily="65" charset="-120"/>
              </a:rPr>
              <a:t>內容討論</a:t>
            </a:r>
            <a:r>
              <a:rPr lang="en-US" altLang="zh-TW" dirty="0" smtClean="0">
                <a:latin typeface="標楷體" pitchFamily="65" charset="-120"/>
                <a:ea typeface="標楷體" pitchFamily="65" charset="-120"/>
              </a:rPr>
              <a:t/>
            </a:r>
            <a:br>
              <a:rPr lang="en-US" altLang="zh-TW" dirty="0" smtClean="0">
                <a:latin typeface="標楷體" pitchFamily="65" charset="-120"/>
                <a:ea typeface="標楷體" pitchFamily="65" charset="-120"/>
              </a:rPr>
            </a:br>
            <a:r>
              <a:rPr lang="en-US" altLang="zh-TW" dirty="0" smtClean="0">
                <a:latin typeface="標楷體" pitchFamily="65" charset="-120"/>
                <a:ea typeface="標楷體" pitchFamily="65" charset="-120"/>
              </a:rPr>
              <a:t>contents of the test</a:t>
            </a:r>
            <a:endParaRPr lang="zh-TW"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311700" y="635575"/>
            <a:ext cx="8520600" cy="4139100"/>
          </a:xfrm>
          <a:prstGeom prst="rect">
            <a:avLst/>
          </a:prstGeom>
        </p:spPr>
        <p:txBody>
          <a:bodyPr wrap="square" lIns="91425" tIns="91425" rIns="91425" bIns="91425" anchor="t" anchorCtr="0">
            <a:noAutofit/>
          </a:bodyPr>
          <a:lstStyle/>
          <a:p>
            <a:pPr lvl="0" rtl="0">
              <a:spcBef>
                <a:spcPts val="0"/>
              </a:spcBef>
              <a:buNone/>
            </a:pPr>
            <a:r>
              <a:rPr lang="zh-TW" sz="3600" dirty="0">
                <a:solidFill>
                  <a:schemeClr val="tx1"/>
                </a:solidFill>
                <a:latin typeface="標楷體" pitchFamily="65" charset="-120"/>
                <a:ea typeface="標楷體" pitchFamily="65" charset="-120"/>
              </a:rPr>
              <a:t>tips</a:t>
            </a:r>
          </a:p>
          <a:p>
            <a:pPr lvl="0" rtl="0">
              <a:spcBef>
                <a:spcPts val="0"/>
              </a:spcBef>
              <a:buNone/>
            </a:pPr>
            <a:r>
              <a:rPr lang="zh-TW" sz="3600" dirty="0">
                <a:solidFill>
                  <a:schemeClr val="tx1"/>
                </a:solidFill>
                <a:latin typeface="標楷體" pitchFamily="65" charset="-120"/>
                <a:ea typeface="標楷體" pitchFamily="65" charset="-120"/>
              </a:rPr>
              <a:t>① 善用聯絡簿</a:t>
            </a:r>
          </a:p>
          <a:p>
            <a:pPr lvl="0" rtl="0">
              <a:spcBef>
                <a:spcPts val="0"/>
              </a:spcBef>
              <a:buNone/>
            </a:pPr>
            <a:r>
              <a:rPr lang="zh-TW" sz="3600" dirty="0">
                <a:solidFill>
                  <a:schemeClr val="tx1"/>
                </a:solidFill>
                <a:latin typeface="標楷體" pitchFamily="65" charset="-120"/>
                <a:ea typeface="標楷體" pitchFamily="65" charset="-120"/>
              </a:rPr>
              <a:t>② 教室佈滿字卡</a:t>
            </a:r>
          </a:p>
          <a:p>
            <a:pPr lvl="0" rtl="0">
              <a:spcBef>
                <a:spcPts val="0"/>
              </a:spcBef>
              <a:buNone/>
            </a:pPr>
            <a:r>
              <a:rPr lang="zh-TW" sz="3600" dirty="0">
                <a:solidFill>
                  <a:schemeClr val="tx1"/>
                </a:solidFill>
                <a:latin typeface="標楷體" pitchFamily="65" charset="-120"/>
                <a:ea typeface="標楷體" pitchFamily="65" charset="-120"/>
              </a:rPr>
              <a:t>③ QR code</a:t>
            </a:r>
          </a:p>
          <a:p>
            <a:pPr lvl="0" rtl="0">
              <a:spcBef>
                <a:spcPts val="0"/>
              </a:spcBef>
              <a:buNone/>
            </a:pPr>
            <a:r>
              <a:rPr lang="zh-TW" sz="3600" dirty="0">
                <a:solidFill>
                  <a:schemeClr val="tx1"/>
                </a:solidFill>
                <a:latin typeface="標楷體" pitchFamily="65" charset="-120"/>
                <a:ea typeface="標楷體" pitchFamily="65" charset="-120"/>
              </a:rPr>
              <a:t>④ 每天抄寫一點點，也有用。</a:t>
            </a:r>
          </a:p>
        </p:txBody>
      </p:sp>
      <p:pic>
        <p:nvPicPr>
          <p:cNvPr id="170" name="Shape 170"/>
          <p:cNvPicPr preferRelativeResize="0"/>
          <p:nvPr/>
        </p:nvPicPr>
        <p:blipFill rotWithShape="1">
          <a:blip r:embed="rId3">
            <a:alphaModFix/>
            <a:lum bright="20000"/>
          </a:blip>
          <a:srcRect l="12006" t="15439" r="15181" b="40959"/>
          <a:stretch/>
        </p:blipFill>
        <p:spPr>
          <a:xfrm>
            <a:off x="4071934" y="357172"/>
            <a:ext cx="4681600" cy="21451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圖片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962018" y="1357511"/>
            <a:ext cx="4791516" cy="26952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500" fill="hold"/>
                                        <p:tgtEl>
                                          <p:spTgt spid="170"/>
                                        </p:tgtEl>
                                        <p:attrNameLst>
                                          <p:attrName>ppt_x</p:attrName>
                                        </p:attrNameLst>
                                      </p:cBhvr>
                                      <p:tavLst>
                                        <p:tav tm="0">
                                          <p:val>
                                            <p:strVal val="#ppt_x"/>
                                          </p:val>
                                        </p:tav>
                                        <p:tav tm="100000">
                                          <p:val>
                                            <p:strVal val="#ppt_x"/>
                                          </p:val>
                                        </p:tav>
                                      </p:tavLst>
                                    </p:anim>
                                    <p:anim calcmode="lin" valueType="num">
                                      <p:cBhvr additive="base">
                                        <p:cTn id="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3600" dirty="0" smtClean="0">
                <a:latin typeface="標楷體" pitchFamily="65" charset="-120"/>
                <a:ea typeface="標楷體" pitchFamily="65" charset="-120"/>
              </a:rPr>
              <a:t>分享給大家</a:t>
            </a:r>
            <a:endParaRPr lang="zh-TW" altLang="en-US" sz="3600" dirty="0">
              <a:latin typeface="標楷體" pitchFamily="65" charset="-120"/>
              <a:ea typeface="標楷體" pitchFamily="65" charset="-120"/>
            </a:endParaRPr>
          </a:p>
        </p:txBody>
      </p:sp>
      <p:sp>
        <p:nvSpPr>
          <p:cNvPr id="3" name="文字版面配置區 2"/>
          <p:cNvSpPr>
            <a:spLocks noGrp="1"/>
          </p:cNvSpPr>
          <p:nvPr>
            <p:ph type="body" idx="1"/>
          </p:nvPr>
        </p:nvSpPr>
        <p:spPr/>
        <p:txBody>
          <a:bodyPr/>
          <a:lstStyle/>
          <a:p>
            <a:pPr lvl="0">
              <a:buNone/>
            </a:pPr>
            <a:r>
              <a:rPr lang="zh-TW" altLang="zh-TW" sz="2400" dirty="0">
                <a:solidFill>
                  <a:schemeClr val="tx1"/>
                </a:solidFill>
                <a:latin typeface="標楷體" panose="03000509000000000000" pitchFamily="65" charset="-120"/>
                <a:ea typeface="標楷體" panose="03000509000000000000" pitchFamily="65" charset="-120"/>
              </a:rPr>
              <a:t>① 題庫（各類主題單字及句型</a:t>
            </a:r>
            <a:r>
              <a:rPr lang="zh-TW" altLang="zh-TW" sz="2400" dirty="0" smtClean="0">
                <a:solidFill>
                  <a:schemeClr val="tx1"/>
                </a:solidFill>
                <a:latin typeface="標楷體" panose="03000509000000000000" pitchFamily="65" charset="-120"/>
                <a:ea typeface="標楷體" panose="03000509000000000000" pitchFamily="65" charset="-120"/>
              </a:rPr>
              <a:t>）</a:t>
            </a:r>
            <a:endParaRPr lang="zh-TW" altLang="zh-TW" sz="2400" dirty="0">
              <a:solidFill>
                <a:schemeClr val="tx1"/>
              </a:solidFill>
              <a:latin typeface="標楷體" panose="03000509000000000000" pitchFamily="65" charset="-120"/>
              <a:ea typeface="標楷體" panose="03000509000000000000" pitchFamily="65" charset="-120"/>
            </a:endParaRPr>
          </a:p>
          <a:p>
            <a:pPr lvl="0">
              <a:buNone/>
            </a:pPr>
            <a:r>
              <a:rPr lang="zh-TW" altLang="zh-TW" sz="2400" dirty="0">
                <a:solidFill>
                  <a:schemeClr val="tx1"/>
                </a:solidFill>
                <a:latin typeface="標楷體" panose="03000509000000000000" pitchFamily="65" charset="-120"/>
                <a:ea typeface="標楷體" panose="03000509000000000000" pitchFamily="65" charset="-120"/>
              </a:rPr>
              <a:t>② </a:t>
            </a:r>
            <a:r>
              <a:rPr lang="zh-TW" altLang="zh-TW" sz="2400" dirty="0" smtClean="0">
                <a:solidFill>
                  <a:schemeClr val="tx1"/>
                </a:solidFill>
                <a:latin typeface="標楷體" panose="03000509000000000000" pitchFamily="65" charset="-120"/>
                <a:ea typeface="標楷體" panose="03000509000000000000" pitchFamily="65" charset="-120"/>
              </a:rPr>
              <a:t>PPT </a:t>
            </a:r>
            <a:r>
              <a:rPr lang="zh-TW" altLang="zh-TW" sz="2400" dirty="0">
                <a:solidFill>
                  <a:schemeClr val="tx1"/>
                </a:solidFill>
                <a:latin typeface="標楷體" panose="03000509000000000000" pitchFamily="65" charset="-120"/>
                <a:ea typeface="標楷體" panose="03000509000000000000" pitchFamily="65" charset="-120"/>
              </a:rPr>
              <a:t>文章練習</a:t>
            </a:r>
          </a:p>
          <a:p>
            <a:pPr lvl="0">
              <a:buNone/>
            </a:pPr>
            <a:r>
              <a:rPr lang="zh-TW" altLang="zh-TW" sz="2400" dirty="0" smtClean="0">
                <a:solidFill>
                  <a:schemeClr val="tx1"/>
                </a:solidFill>
                <a:latin typeface="標楷體" panose="03000509000000000000" pitchFamily="65" charset="-120"/>
                <a:ea typeface="標楷體" panose="03000509000000000000" pitchFamily="65" charset="-120"/>
              </a:rPr>
              <a:t>③</a:t>
            </a:r>
            <a:r>
              <a:rPr lang="zh-TW" altLang="en-US" sz="2400" dirty="0" smtClean="0">
                <a:solidFill>
                  <a:schemeClr val="tx1"/>
                </a:solidFill>
                <a:latin typeface="標楷體" panose="03000509000000000000" pitchFamily="65" charset="-120"/>
                <a:ea typeface="標楷體" panose="03000509000000000000" pitchFamily="65" charset="-120"/>
              </a:rPr>
              <a:t> 中高年級</a:t>
            </a:r>
            <a:r>
              <a:rPr lang="zh-TW" altLang="zh-TW" sz="2400" dirty="0" smtClean="0">
                <a:solidFill>
                  <a:schemeClr val="tx1"/>
                </a:solidFill>
                <a:latin typeface="標楷體" panose="03000509000000000000" pitchFamily="65" charset="-120"/>
                <a:ea typeface="標楷體" panose="03000509000000000000" pitchFamily="65" charset="-120"/>
              </a:rPr>
              <a:t>主題</a:t>
            </a:r>
            <a:r>
              <a:rPr lang="zh-TW" altLang="zh-TW" sz="2400" dirty="0">
                <a:solidFill>
                  <a:schemeClr val="tx1"/>
                </a:solidFill>
                <a:latin typeface="標楷體" panose="03000509000000000000" pitchFamily="65" charset="-120"/>
                <a:ea typeface="標楷體" panose="03000509000000000000" pitchFamily="65" charset="-120"/>
              </a:rPr>
              <a:t>單字本</a:t>
            </a:r>
          </a:p>
          <a:p>
            <a:pPr lvl="0">
              <a:buNone/>
            </a:pPr>
            <a:r>
              <a:rPr lang="zh-TW" altLang="zh-TW" sz="2400" dirty="0" smtClean="0">
                <a:solidFill>
                  <a:schemeClr val="tx1"/>
                </a:solidFill>
                <a:latin typeface="標楷體" panose="03000509000000000000" pitchFamily="65" charset="-120"/>
                <a:ea typeface="標楷體" panose="03000509000000000000" pitchFamily="65" charset="-120"/>
              </a:rPr>
              <a:t>④</a:t>
            </a:r>
            <a:r>
              <a:rPr lang="zh-TW" altLang="en-US" sz="2400" dirty="0" smtClean="0">
                <a:solidFill>
                  <a:schemeClr val="tx1"/>
                </a:solidFill>
                <a:latin typeface="標楷體" panose="03000509000000000000" pitchFamily="65" charset="-120"/>
                <a:ea typeface="標楷體" panose="03000509000000000000" pitchFamily="65" charset="-120"/>
              </a:rPr>
              <a:t> </a:t>
            </a:r>
            <a:r>
              <a:rPr lang="zh-TW" altLang="zh-TW" sz="2400" dirty="0" smtClean="0">
                <a:solidFill>
                  <a:schemeClr val="tx1"/>
                </a:solidFill>
                <a:latin typeface="標楷體" panose="03000509000000000000" pitchFamily="65" charset="-120"/>
                <a:ea typeface="標楷體" panose="03000509000000000000" pitchFamily="65" charset="-120"/>
              </a:rPr>
              <a:t>護照</a:t>
            </a:r>
            <a:r>
              <a:rPr lang="zh-TW" altLang="zh-TW" sz="2400" dirty="0">
                <a:solidFill>
                  <a:schemeClr val="tx1"/>
                </a:solidFill>
                <a:latin typeface="標楷體" panose="03000509000000000000" pitchFamily="65" charset="-120"/>
                <a:ea typeface="標楷體" panose="03000509000000000000" pitchFamily="65" charset="-120"/>
              </a:rPr>
              <a:t>中高年級 Bingo</a:t>
            </a:r>
          </a:p>
          <a:p>
            <a:endParaRPr lang="zh-TW" altLang="en-US" dirty="0"/>
          </a:p>
        </p:txBody>
      </p:sp>
    </p:spTree>
    <p:extLst>
      <p:ext uri="{BB962C8B-B14F-4D97-AF65-F5344CB8AC3E}">
        <p14:creationId xmlns:p14="http://schemas.microsoft.com/office/powerpoint/2010/main" xmlns="" val="9056291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文字版面配置區 2"/>
          <p:cNvSpPr>
            <a:spLocks noGrp="1"/>
          </p:cNvSpPr>
          <p:nvPr>
            <p:ph type="body" idx="1"/>
          </p:nvPr>
        </p:nvSpPr>
        <p:spPr/>
        <p:txBody>
          <a:bodyPr/>
          <a:lstStyle/>
          <a:p>
            <a:endParaRPr lang="zh-TW" altLang="en-US"/>
          </a:p>
        </p:txBody>
      </p:sp>
      <p:pic>
        <p:nvPicPr>
          <p:cNvPr id="4" name="Picture 2"/>
          <p:cNvPicPr>
            <a:picLocks noChangeAspect="1" noChangeArrowheads="1"/>
          </p:cNvPicPr>
          <p:nvPr/>
        </p:nvPicPr>
        <p:blipFill>
          <a:blip r:embed="rId2"/>
          <a:srcRect l="-586" t="5859" b="18448"/>
          <a:stretch>
            <a:fillRect/>
          </a:stretch>
        </p:blipFill>
        <p:spPr bwMode="auto">
          <a:xfrm>
            <a:off x="142844" y="357172"/>
            <a:ext cx="7119902" cy="4286262"/>
          </a:xfrm>
          <a:prstGeom prst="rect">
            <a:avLst/>
          </a:prstGeom>
          <a:noFill/>
          <a:ln w="9525">
            <a:noFill/>
            <a:miter lim="800000"/>
            <a:headEnd/>
            <a:tailEnd/>
          </a:ln>
        </p:spPr>
      </p:pic>
      <p:pic>
        <p:nvPicPr>
          <p:cNvPr id="2050" name="Picture 2"/>
          <p:cNvPicPr>
            <a:picLocks noChangeAspect="1" noChangeArrowheads="1"/>
          </p:cNvPicPr>
          <p:nvPr/>
        </p:nvPicPr>
        <p:blipFill>
          <a:blip r:embed="rId3"/>
          <a:srcRect l="586" t="42481" r="13867" b="35546"/>
          <a:stretch>
            <a:fillRect/>
          </a:stretch>
        </p:blipFill>
        <p:spPr bwMode="auto">
          <a:xfrm>
            <a:off x="2071670" y="3000378"/>
            <a:ext cx="7072330" cy="1694940"/>
          </a:xfrm>
          <a:prstGeom prst="rect">
            <a:avLst/>
          </a:prstGeom>
          <a:noFill/>
          <a:ln w="9525">
            <a:noFill/>
            <a:miter lim="800000"/>
            <a:headEnd/>
            <a:tailEnd/>
          </a:ln>
        </p:spPr>
      </p:pic>
      <p:sp>
        <p:nvSpPr>
          <p:cNvPr id="6" name="橢圓 5"/>
          <p:cNvSpPr/>
          <p:nvPr/>
        </p:nvSpPr>
        <p:spPr>
          <a:xfrm>
            <a:off x="2000232" y="3500444"/>
            <a:ext cx="4357718" cy="571504"/>
          </a:xfrm>
          <a:prstGeom prst="ellipse">
            <a:avLst/>
          </a:prstGeom>
          <a:no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ox(i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2844" y="445025"/>
            <a:ext cx="8858312" cy="572700"/>
          </a:xfrm>
        </p:spPr>
        <p:txBody>
          <a:bodyPr/>
          <a:lstStyle/>
          <a:p>
            <a:r>
              <a:rPr lang="zh-TW" altLang="zh-TW" sz="2400" b="1" dirty="0" smtClean="0"/>
              <a:t>花蓮縣</a:t>
            </a:r>
            <a:r>
              <a:rPr lang="en-US" altLang="zh-TW" sz="2400" b="1" dirty="0" smtClean="0"/>
              <a:t> 106 </a:t>
            </a:r>
            <a:r>
              <a:rPr lang="zh-TW" altLang="zh-TW" sz="2400" b="1" dirty="0" smtClean="0"/>
              <a:t>年度國民教育輔導團國小英語學習領域教師增能研習</a:t>
            </a:r>
            <a:r>
              <a:rPr lang="zh-TW" altLang="zh-TW" dirty="0" smtClean="0"/>
              <a:t/>
            </a:r>
            <a:br>
              <a:rPr lang="zh-TW" altLang="zh-TW" dirty="0" smtClean="0"/>
            </a:br>
            <a:endParaRPr lang="zh-TW" altLang="en-US" dirty="0"/>
          </a:p>
        </p:txBody>
      </p:sp>
      <p:sp>
        <p:nvSpPr>
          <p:cNvPr id="3" name="內容版面配置區 2"/>
          <p:cNvSpPr>
            <a:spLocks noGrp="1"/>
          </p:cNvSpPr>
          <p:nvPr>
            <p:ph idx="1"/>
          </p:nvPr>
        </p:nvSpPr>
        <p:spPr>
          <a:xfrm>
            <a:off x="357158" y="928676"/>
            <a:ext cx="8520600" cy="3416400"/>
          </a:xfrm>
        </p:spPr>
        <p:txBody>
          <a:bodyPr/>
          <a:lstStyle/>
          <a:p>
            <a:r>
              <a:rPr lang="zh-TW" altLang="zh-TW" b="1" dirty="0" smtClean="0"/>
              <a:t>「</a:t>
            </a:r>
            <a:r>
              <a:rPr lang="zh-TW" altLang="zh-TW" b="1" dirty="0" smtClean="0"/>
              <a:t>桌遊，就是要這樣玩英語！」藉由工作坊的研習模式，讓英語教學者在聽講之外，也多了動手做及用腦設計教學活動的機會，以確實掌握「桌遊」應用在英語教學時的精髓。</a:t>
            </a:r>
          </a:p>
          <a:p>
            <a:r>
              <a:rPr lang="zh-TW" altLang="zh-TW" b="1" dirty="0" smtClean="0"/>
              <a:t>辦理時間：</a:t>
            </a:r>
            <a:r>
              <a:rPr lang="en-US" altLang="zh-TW" b="1" dirty="0" smtClean="0"/>
              <a:t>106</a:t>
            </a:r>
            <a:r>
              <a:rPr lang="zh-TW" altLang="zh-TW" b="1" dirty="0" smtClean="0"/>
              <a:t>年</a:t>
            </a:r>
            <a:r>
              <a:rPr lang="en-US" altLang="zh-TW" b="1" dirty="0" smtClean="0"/>
              <a:t>10</a:t>
            </a:r>
            <a:r>
              <a:rPr lang="zh-TW" altLang="zh-TW" b="1" dirty="0" smtClean="0"/>
              <a:t>月</a:t>
            </a:r>
            <a:r>
              <a:rPr lang="en-US" altLang="zh-TW" b="1" dirty="0" smtClean="0"/>
              <a:t>28</a:t>
            </a:r>
            <a:r>
              <a:rPr lang="zh-TW" altLang="zh-TW" b="1" dirty="0" smtClean="0"/>
              <a:t>日（星期六）</a:t>
            </a:r>
            <a:r>
              <a:rPr lang="en-US" altLang="zh-TW" b="1" dirty="0" smtClean="0"/>
              <a:t>8</a:t>
            </a:r>
            <a:r>
              <a:rPr lang="zh-TW" altLang="zh-TW" b="1" dirty="0" smtClean="0"/>
              <a:t>：</a:t>
            </a:r>
            <a:r>
              <a:rPr lang="en-US" altLang="zh-TW" b="1" dirty="0" smtClean="0"/>
              <a:t>30</a:t>
            </a:r>
            <a:r>
              <a:rPr lang="zh-TW" altLang="zh-TW" b="1" dirty="0" smtClean="0"/>
              <a:t>～</a:t>
            </a:r>
            <a:r>
              <a:rPr lang="en-US" altLang="zh-TW" b="1" dirty="0" smtClean="0"/>
              <a:t>16</a:t>
            </a:r>
            <a:r>
              <a:rPr lang="zh-TW" altLang="zh-TW" b="1" dirty="0" smtClean="0"/>
              <a:t>：</a:t>
            </a:r>
            <a:r>
              <a:rPr lang="en-US" altLang="zh-TW" b="1" dirty="0" smtClean="0"/>
              <a:t>10</a:t>
            </a:r>
            <a:br>
              <a:rPr lang="en-US" altLang="zh-TW" b="1" dirty="0" smtClean="0"/>
            </a:br>
            <a:r>
              <a:rPr lang="zh-TW" altLang="zh-TW" b="1" dirty="0" smtClean="0"/>
              <a:t>研習地點：北濱國小視聽室</a:t>
            </a:r>
            <a:r>
              <a:rPr lang="en-US" altLang="zh-TW" b="1" dirty="0" smtClean="0"/>
              <a:t>(</a:t>
            </a:r>
            <a:r>
              <a:rPr lang="zh-TW" altLang="zh-TW" b="1" dirty="0" smtClean="0"/>
              <a:t>二樓</a:t>
            </a:r>
            <a:r>
              <a:rPr lang="en-US" altLang="zh-TW" b="1" dirty="0" smtClean="0"/>
              <a:t>)</a:t>
            </a:r>
            <a:r>
              <a:rPr lang="zh-TW" altLang="zh-TW" b="1" dirty="0" smtClean="0"/>
              <a:t>。</a:t>
            </a:r>
            <a:r>
              <a:rPr lang="en-US" altLang="zh-TW" b="1" dirty="0" smtClean="0"/>
              <a:t/>
            </a:r>
            <a:br>
              <a:rPr lang="en-US" altLang="zh-TW" b="1" dirty="0" smtClean="0"/>
            </a:br>
            <a:r>
              <a:rPr lang="zh-TW" altLang="zh-TW" b="1" dirty="0" smtClean="0"/>
              <a:t>程序表：</a:t>
            </a:r>
            <a:r>
              <a:rPr lang="en-US" altLang="zh-TW" b="1" dirty="0" smtClean="0"/>
              <a:t/>
            </a:r>
            <a:br>
              <a:rPr lang="en-US" altLang="zh-TW" b="1" dirty="0" smtClean="0"/>
            </a:br>
            <a:r>
              <a:rPr lang="en-US" altLang="zh-TW" b="1" dirty="0" smtClean="0"/>
              <a:t>08:30－08:50　</a:t>
            </a:r>
            <a:r>
              <a:rPr lang="en-US" altLang="zh-TW" b="1" dirty="0" err="1" smtClean="0"/>
              <a:t>報到及資料領取</a:t>
            </a:r>
            <a:r>
              <a:rPr lang="en-US" altLang="zh-TW" b="1" dirty="0" smtClean="0"/>
              <a:t/>
            </a:r>
            <a:br>
              <a:rPr lang="en-US" altLang="zh-TW" b="1" dirty="0" smtClean="0"/>
            </a:br>
            <a:r>
              <a:rPr lang="en-US" altLang="zh-TW" b="1" dirty="0" smtClean="0"/>
              <a:t>08:50－09:00　</a:t>
            </a:r>
            <a:r>
              <a:rPr lang="en-US" altLang="zh-TW" b="1" dirty="0" err="1" smtClean="0"/>
              <a:t>研習事項報告及課程說明</a:t>
            </a:r>
            <a:r>
              <a:rPr lang="en-US" altLang="zh-TW" b="1" dirty="0" smtClean="0"/>
              <a:t/>
            </a:r>
            <a:br>
              <a:rPr lang="en-US" altLang="zh-TW" b="1" dirty="0" smtClean="0"/>
            </a:br>
            <a:r>
              <a:rPr lang="en-US" altLang="zh-TW" b="1" dirty="0" smtClean="0"/>
              <a:t>09:00－12:00　</a:t>
            </a:r>
            <a:r>
              <a:rPr lang="en-US" altLang="zh-TW" b="1" dirty="0" err="1" smtClean="0"/>
              <a:t>桌遊融入英語教學－聽講</a:t>
            </a:r>
            <a:r>
              <a:rPr lang="en-US" altLang="zh-TW" b="1" dirty="0" smtClean="0"/>
              <a:t/>
            </a:r>
            <a:br>
              <a:rPr lang="en-US" altLang="zh-TW" b="1" dirty="0" smtClean="0"/>
            </a:br>
            <a:r>
              <a:rPr lang="en-US" altLang="zh-TW" b="1" dirty="0" smtClean="0"/>
              <a:t>12:00－13:00　</a:t>
            </a:r>
            <a:r>
              <a:rPr lang="en-US" altLang="zh-TW" b="1" dirty="0" err="1" smtClean="0"/>
              <a:t>午餐休息</a:t>
            </a:r>
            <a:r>
              <a:rPr lang="en-US" altLang="zh-TW" b="1" dirty="0" smtClean="0"/>
              <a:t/>
            </a:r>
            <a:br>
              <a:rPr lang="en-US" altLang="zh-TW" b="1" dirty="0" smtClean="0"/>
            </a:br>
            <a:r>
              <a:rPr lang="en-US" altLang="zh-TW" b="1" dirty="0" smtClean="0"/>
              <a:t>13:00－16:00　</a:t>
            </a:r>
            <a:r>
              <a:rPr lang="en-US" altLang="zh-TW" b="1" dirty="0" err="1" smtClean="0"/>
              <a:t>桌遊融入英語教學－實作</a:t>
            </a:r>
            <a:r>
              <a:rPr lang="en-US" altLang="zh-TW" b="1" dirty="0" smtClean="0"/>
              <a:t/>
            </a:r>
            <a:br>
              <a:rPr lang="en-US" altLang="zh-TW" b="1" dirty="0" smtClean="0"/>
            </a:br>
            <a:r>
              <a:rPr lang="en-US" altLang="zh-TW" b="1" dirty="0" smtClean="0"/>
              <a:t>16:00－16:10　</a:t>
            </a:r>
            <a:r>
              <a:rPr lang="en-US" altLang="zh-TW" b="1" dirty="0" err="1" smtClean="0"/>
              <a:t>溝通與交流</a:t>
            </a:r>
            <a:endParaRPr lang="zh-TW" altLang="zh-TW" b="1" dirty="0" smtClean="0"/>
          </a:p>
          <a:p>
            <a:endParaRPr lang="zh-TW" alt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communityroundtable.com/wp-content/uploads/2014/06/thankyous.jpg">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27584" y="0"/>
            <a:ext cx="7160221" cy="5537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421830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a:xfrm>
            <a:off x="0" y="445025"/>
            <a:ext cx="8929718" cy="572700"/>
          </a:xfrm>
        </p:spPr>
        <p:txBody>
          <a:bodyPr/>
          <a:lstStyle/>
          <a:p>
            <a:r>
              <a:rPr lang="en-US" altLang="zh-TW" sz="3600" dirty="0" smtClean="0">
                <a:solidFill>
                  <a:schemeClr val="tx1"/>
                </a:solidFill>
                <a:latin typeface="標楷體" pitchFamily="65" charset="-120"/>
                <a:ea typeface="標楷體" pitchFamily="65" charset="-120"/>
              </a:rPr>
              <a:t>105</a:t>
            </a:r>
            <a:r>
              <a:rPr lang="zh-TW" altLang="en-US" sz="3600" dirty="0" smtClean="0">
                <a:solidFill>
                  <a:schemeClr val="tx1"/>
                </a:solidFill>
                <a:latin typeface="標楷體" pitchFamily="65" charset="-120"/>
                <a:ea typeface="標楷體" pitchFamily="65" charset="-120"/>
              </a:rPr>
              <a:t>學年度基本能力檢核國小英語題型概述</a:t>
            </a:r>
            <a:r>
              <a:rPr lang="en-US" altLang="zh-TW" sz="3600" dirty="0" smtClean="0">
                <a:solidFill>
                  <a:schemeClr val="tx1"/>
                </a:solidFill>
                <a:latin typeface="標楷體" pitchFamily="65" charset="-120"/>
                <a:ea typeface="標楷體" pitchFamily="65" charset="-120"/>
              </a:rPr>
              <a:t/>
            </a:r>
            <a:br>
              <a:rPr lang="en-US" altLang="zh-TW" sz="3600" dirty="0" smtClean="0">
                <a:solidFill>
                  <a:schemeClr val="tx1"/>
                </a:solidFill>
                <a:latin typeface="標楷體" pitchFamily="65" charset="-120"/>
                <a:ea typeface="標楷體" pitchFamily="65" charset="-120"/>
              </a:rPr>
            </a:br>
            <a:endParaRPr lang="zh-TW" altLang="en-US" sz="3600" dirty="0" smtClean="0">
              <a:solidFill>
                <a:schemeClr val="tx1"/>
              </a:solidFill>
              <a:latin typeface="標楷體" pitchFamily="65" charset="-120"/>
              <a:ea typeface="標楷體" pitchFamily="65" charset="-120"/>
            </a:endParaRPr>
          </a:p>
        </p:txBody>
      </p:sp>
      <p:sp>
        <p:nvSpPr>
          <p:cNvPr id="6147" name="投影片編號版面配置區 3"/>
          <p:cNvSpPr>
            <a:spLocks noGrp="1"/>
          </p:cNvSpPr>
          <p:nvPr>
            <p:ph type="sldNum" sz="quarter" idx="12"/>
          </p:nvPr>
        </p:nvSpPr>
        <p:spPr>
          <a:noFill/>
        </p:spPr>
        <p:txBody>
          <a:bodyPr/>
          <a:lstStyle/>
          <a:p>
            <a:fld id="{AC1AAE6E-17E2-45F1-9E57-50129866B085}" type="slidenum">
              <a:rPr lang="en-US" altLang="zh-TW" smtClean="0"/>
              <a:pPr/>
              <a:t>9</a:t>
            </a:fld>
            <a:endParaRPr lang="en-US" altLang="zh-TW" smtClean="0"/>
          </a:p>
        </p:txBody>
      </p:sp>
      <p:graphicFrame>
        <p:nvGraphicFramePr>
          <p:cNvPr id="5" name="內容版面配置區 4"/>
          <p:cNvGraphicFramePr>
            <a:graphicFrameLocks noGrp="1"/>
          </p:cNvGraphicFramePr>
          <p:nvPr>
            <p:ph idx="1"/>
          </p:nvPr>
        </p:nvGraphicFramePr>
        <p:xfrm>
          <a:off x="685800" y="1485900"/>
          <a:ext cx="7772400" cy="3086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99CCFF"/>
    </a:lt1>
    <a:dk2>
      <a:srgbClr val="000000"/>
    </a:dk2>
    <a:lt2>
      <a:srgbClr val="808080"/>
    </a:lt2>
    <a:accent1>
      <a:srgbClr val="00CC99"/>
    </a:accent1>
    <a:accent2>
      <a:srgbClr val="3333CC"/>
    </a:accent2>
    <a:accent3>
      <a:srgbClr val="CAE2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1166</TotalTime>
  <Words>2790</Words>
  <Application>Microsoft Office PowerPoint</Application>
  <PresentationFormat>如螢幕大小 (16:9)</PresentationFormat>
  <Paragraphs>422</Paragraphs>
  <Slides>84</Slides>
  <Notes>32</Notes>
  <HiddenSlides>0</HiddenSlides>
  <MMClips>0</MMClips>
  <ScaleCrop>false</ScaleCrop>
  <HeadingPairs>
    <vt:vector size="4" baseType="variant">
      <vt:variant>
        <vt:lpstr>佈景主題</vt:lpstr>
      </vt:variant>
      <vt:variant>
        <vt:i4>1</vt:i4>
      </vt:variant>
      <vt:variant>
        <vt:lpstr>投影片標題</vt:lpstr>
      </vt:variant>
      <vt:variant>
        <vt:i4>84</vt:i4>
      </vt:variant>
    </vt:vector>
  </HeadingPairs>
  <TitlesOfParts>
    <vt:vector size="85" baseType="lpstr">
      <vt:lpstr>Simple Light</vt:lpstr>
      <vt:lpstr>投影片 1</vt:lpstr>
      <vt:lpstr>投影片 2</vt:lpstr>
      <vt:lpstr>投影片 3</vt:lpstr>
      <vt:lpstr>投影片 4</vt:lpstr>
      <vt:lpstr>只上課本的進度都不複習? </vt:lpstr>
      <vt:lpstr>問卷結果</vt:lpstr>
      <vt:lpstr>問卷：除了學校的英語課或補習之外，我每星期花在學習英語的時間？</vt:lpstr>
      <vt:lpstr>內容討論 contents of the test</vt:lpstr>
      <vt:lpstr>105學年度基本能力檢核國小英語題型概述 </vt:lpstr>
      <vt:lpstr>105學年度　五年級　測驗題型-1</vt:lpstr>
      <vt:lpstr>105學年度　五年級　測驗題型-2</vt:lpstr>
      <vt:lpstr>105學年度 六年級　測驗題型-1</vt:lpstr>
      <vt:lpstr>105學年度　六年級　測驗題型-2</vt:lpstr>
      <vt:lpstr>105學年度檢核信度分析結果-優異</vt:lpstr>
      <vt:lpstr>花蓮縣105學年度 國小英文基本能力檢核通過率分析結果</vt:lpstr>
      <vt:lpstr>投影片 16</vt:lpstr>
      <vt:lpstr>投影片 17</vt:lpstr>
      <vt:lpstr>五年級通過率低於60分析結果:</vt:lpstr>
      <vt:lpstr>六年級通過率低於60分析結果:</vt:lpstr>
      <vt:lpstr>投影片 20</vt:lpstr>
      <vt:lpstr>106五年級試題難易程度之等級 </vt:lpstr>
      <vt:lpstr>5年級  偏難   試題</vt:lpstr>
      <vt:lpstr>輔導團補救教學建議</vt:lpstr>
      <vt:lpstr>5年級  偏難   試題</vt:lpstr>
      <vt:lpstr>5年級  偏難   試題</vt:lpstr>
      <vt:lpstr>第十五大題：閱讀測驗</vt:lpstr>
      <vt:lpstr>5年級  偏難   試題</vt:lpstr>
      <vt:lpstr>投影片 28</vt:lpstr>
      <vt:lpstr>106 六年級試題難易程度之等級 </vt:lpstr>
      <vt:lpstr>6年級  偏難   試題</vt:lpstr>
      <vt:lpstr>6年級  偏難   試題</vt:lpstr>
      <vt:lpstr>輔導團補救教學建議 </vt:lpstr>
      <vt:lpstr>常考內容 What’s always on the test</vt:lpstr>
      <vt:lpstr>五年級常考內容:</vt:lpstr>
      <vt:lpstr>六年級常考內容:</vt:lpstr>
      <vt:lpstr>一、兒童英語護照</vt:lpstr>
      <vt:lpstr>六年級</vt:lpstr>
      <vt:lpstr>六年級</vt:lpstr>
      <vt:lpstr>六年級</vt:lpstr>
      <vt:lpstr>二、diagraph: th.sh.ch</vt:lpstr>
      <vt:lpstr>三、長短母音</vt:lpstr>
      <vt:lpstr>四、長篇文章</vt:lpstr>
      <vt:lpstr>投影片 43</vt:lpstr>
      <vt:lpstr>投影片 44</vt:lpstr>
      <vt:lpstr>   教學資源 Resources</vt:lpstr>
      <vt:lpstr>                                     Jokes</vt:lpstr>
      <vt:lpstr>Fun facts</vt:lpstr>
      <vt:lpstr>投影片 48</vt:lpstr>
      <vt:lpstr>投影片 49</vt:lpstr>
      <vt:lpstr>   Website Resources</vt:lpstr>
      <vt:lpstr>Reading</vt:lpstr>
      <vt:lpstr>投影片 52</vt:lpstr>
      <vt:lpstr>starfall 網站</vt:lpstr>
      <vt:lpstr>花蓮縣教育處購置免費資源 </vt:lpstr>
      <vt:lpstr>    Video Resources</vt:lpstr>
      <vt:lpstr>Listening </vt:lpstr>
      <vt:lpstr>Listening</vt:lpstr>
      <vt:lpstr>投影片 58</vt:lpstr>
      <vt:lpstr>    APP Resources</vt:lpstr>
      <vt:lpstr>投影片 60</vt:lpstr>
      <vt:lpstr>投影片 61</vt:lpstr>
      <vt:lpstr>    Teaching supplies</vt:lpstr>
      <vt:lpstr>Crosswords </vt:lpstr>
      <vt:lpstr>CD spinning wheels  </vt:lpstr>
      <vt:lpstr>Dominoes </vt:lpstr>
      <vt:lpstr>    Worksheets Resources</vt:lpstr>
      <vt:lpstr>投影片 67</vt:lpstr>
      <vt:lpstr>Writing-kizclub</vt:lpstr>
      <vt:lpstr>English Passport Bingo (basic)</vt:lpstr>
      <vt:lpstr>English Passport Bingo (advanced)</vt:lpstr>
      <vt:lpstr>    Other Resources</vt:lpstr>
      <vt:lpstr>花蓮縣英語輔導團 </vt:lpstr>
      <vt:lpstr>投影片 73</vt:lpstr>
      <vt:lpstr>第九大題：閱讀下列短文後回答問題 </vt:lpstr>
      <vt:lpstr>投影片 75</vt:lpstr>
      <vt:lpstr>投影片 76</vt:lpstr>
      <vt:lpstr>投影片 77</vt:lpstr>
      <vt:lpstr>明恥國小中年級單字表</vt:lpstr>
      <vt:lpstr>明恥國小高年級單字表</vt:lpstr>
      <vt:lpstr>投影片 80</vt:lpstr>
      <vt:lpstr>分享給大家</vt:lpstr>
      <vt:lpstr>投影片 82</vt:lpstr>
      <vt:lpstr>花蓮縣 106 年度國民教育輔導團國小英語學習領域教師增能研習 </vt:lpstr>
      <vt:lpstr>投影片 84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花蓮縣長期資料庫基本能力測驗分析英語科報告</dc:title>
  <dc:creator>mcps english</dc:creator>
  <cp:lastModifiedBy>user</cp:lastModifiedBy>
  <cp:revision>99</cp:revision>
  <dcterms:modified xsi:type="dcterms:W3CDTF">2017-10-25T03:04:36Z</dcterms:modified>
</cp:coreProperties>
</file>