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73" r:id="rId6"/>
    <p:sldId id="259" r:id="rId7"/>
    <p:sldId id="265" r:id="rId8"/>
    <p:sldId id="266" r:id="rId9"/>
    <p:sldId id="267" r:id="rId10"/>
    <p:sldId id="268" r:id="rId11"/>
    <p:sldId id="269" r:id="rId12"/>
    <p:sldId id="270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werUser\Desktop\LOGO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304" y="5661248"/>
            <a:ext cx="23622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108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1317213"/>
            <a:ext cx="3791123" cy="358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75656" y="501317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latin typeface="華康標楷W5注音" pitchFamily="66" charset="-120"/>
                <a:ea typeface="華康標楷W5注音" pitchFamily="66" charset="-120"/>
              </a:rPr>
              <a:t>行人專用</a:t>
            </a:r>
            <a:endParaRPr lang="zh-TW" altLang="en-US" sz="5400" b="1" dirty="0"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2654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3801" y="1196752"/>
            <a:ext cx="3719573" cy="349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331640" y="4623519"/>
            <a:ext cx="6617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latin typeface="華康標楷W5注音" pitchFamily="66" charset="-120"/>
                <a:ea typeface="華康標楷W5注音" pitchFamily="66" charset="-120"/>
              </a:rPr>
              <a:t>道路專行車輛</a:t>
            </a:r>
            <a:endParaRPr lang="en-US" altLang="zh-TW" sz="5400" b="1" dirty="0" smtClean="0">
              <a:latin typeface="華康標楷W5注音" pitchFamily="66" charset="-120"/>
              <a:ea typeface="華康標楷W5注音" pitchFamily="66" charset="-120"/>
            </a:endParaRPr>
          </a:p>
          <a:p>
            <a:pPr algn="ctr"/>
            <a:r>
              <a:rPr lang="en-US" altLang="zh-TW" sz="3600" b="1" dirty="0" smtClean="0">
                <a:latin typeface="華康標楷W5注音" pitchFamily="66" charset="-120"/>
                <a:ea typeface="華康標楷W5注音" pitchFamily="66" charset="-120"/>
              </a:rPr>
              <a:t>(</a:t>
            </a:r>
            <a:r>
              <a:rPr lang="zh-TW" altLang="en-US" sz="3600" b="1" dirty="0" smtClean="0">
                <a:latin typeface="華康標楷W5注音" pitchFamily="66" charset="-120"/>
                <a:ea typeface="華康標楷W5注音" pitchFamily="66" charset="-120"/>
              </a:rPr>
              <a:t>汽車專行</a:t>
            </a:r>
            <a:r>
              <a:rPr lang="en-US" altLang="zh-TW" sz="3600" b="1" dirty="0" smtClean="0">
                <a:latin typeface="華康標楷W5注音" pitchFamily="66" charset="-120"/>
                <a:ea typeface="華康標楷W5注音" pitchFamily="66" charset="-120"/>
              </a:rPr>
              <a:t>)</a:t>
            </a:r>
            <a:endParaRPr lang="zh-TW" altLang="en-US" sz="3600" b="1" dirty="0"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4418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1152568"/>
            <a:ext cx="3466401" cy="342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633392" y="4598009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latin typeface="華康標楷W5注音" pitchFamily="66" charset="-120"/>
                <a:ea typeface="華康標楷W5注音" pitchFamily="66" charset="-120"/>
              </a:rPr>
              <a:t>禁止任何</a:t>
            </a:r>
            <a:endParaRPr lang="en-US" altLang="zh-TW" sz="5400" b="1" dirty="0" smtClean="0">
              <a:latin typeface="華康標楷W5注音" pitchFamily="66" charset="-120"/>
              <a:ea typeface="華康標楷W5注音" pitchFamily="66" charset="-120"/>
            </a:endParaRPr>
          </a:p>
          <a:p>
            <a:pPr algn="ctr"/>
            <a:r>
              <a:rPr lang="zh-TW" altLang="en-US" sz="5400" b="1" dirty="0" smtClean="0">
                <a:latin typeface="華康標楷W5注音" pitchFamily="66" charset="-120"/>
                <a:ea typeface="華康標楷W5注音" pitchFamily="66" charset="-120"/>
              </a:rPr>
              <a:t>車輛進入</a:t>
            </a:r>
            <a:endParaRPr lang="zh-TW" altLang="en-US" sz="5400" b="1" dirty="0"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8181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480720" cy="417646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39261" y="2695853"/>
            <a:ext cx="55066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標楷W5注音" pitchFamily="66" charset="-120"/>
                <a:ea typeface="華康標楷W5注音" pitchFamily="66" charset="-120"/>
              </a:rPr>
              <a:t>路上常見的</a:t>
            </a:r>
            <a:endParaRPr lang="en-US" altLang="zh-TW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華康標楷W5注音" pitchFamily="66" charset="-120"/>
              <a:ea typeface="華康標楷W5注音" pitchFamily="66" charset="-120"/>
            </a:endParaRPr>
          </a:p>
          <a:p>
            <a:pPr algn="ctr"/>
            <a:r>
              <a:rPr lang="zh-TW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標楷W5注音" pitchFamily="66" charset="-120"/>
                <a:ea typeface="華康標楷W5注音" pitchFamily="66" charset="-120"/>
              </a:rPr>
              <a:t>交通設施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2253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24744"/>
            <a:ext cx="3175000" cy="3175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99592" y="4264661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latin typeface="華康標楷W5注音" pitchFamily="66" charset="-120"/>
                <a:ea typeface="華康標楷W5注音" pitchFamily="66" charset="-120"/>
              </a:rPr>
              <a:t>交通錐</a:t>
            </a:r>
            <a:endParaRPr lang="en-US" altLang="zh-TW" sz="5400" b="1" dirty="0" smtClean="0">
              <a:latin typeface="華康標楷W5注音" pitchFamily="66" charset="-120"/>
              <a:ea typeface="華康標楷W5注音" pitchFamily="66" charset="-120"/>
            </a:endParaRPr>
          </a:p>
          <a:p>
            <a:pPr algn="ctr"/>
            <a:r>
              <a:rPr lang="en-US" altLang="zh-TW" b="1" dirty="0" smtClean="0"/>
              <a:t>(</a:t>
            </a:r>
            <a:r>
              <a:rPr lang="zh-TW" altLang="en-US" b="1" dirty="0" smtClean="0"/>
              <a:t>一般</a:t>
            </a:r>
            <a:r>
              <a:rPr lang="zh-TW" altLang="en-US" b="1" dirty="0"/>
              <a:t>用於進行工程、發生事故保證道路使用者的人身安全</a:t>
            </a:r>
            <a:r>
              <a:rPr lang="zh-TW" altLang="en-US" b="1" dirty="0" smtClean="0"/>
              <a:t>，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或者用於</a:t>
            </a:r>
            <a:r>
              <a:rPr lang="zh-TW" altLang="en-US" b="1" dirty="0"/>
              <a:t>交通改道、人流和車群之</a:t>
            </a:r>
            <a:r>
              <a:rPr lang="zh-TW" altLang="en-US" b="1" dirty="0" smtClean="0"/>
              <a:t>分隔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493566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9" b="25580"/>
          <a:stretch/>
        </p:blipFill>
        <p:spPr>
          <a:xfrm>
            <a:off x="1835696" y="1988840"/>
            <a:ext cx="5304060" cy="2077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字方塊 2"/>
          <p:cNvSpPr txBox="1"/>
          <p:nvPr/>
        </p:nvSpPr>
        <p:spPr>
          <a:xfrm>
            <a:off x="1547664" y="4510248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latin typeface="華康標楷W5注音" pitchFamily="66" charset="-120"/>
                <a:ea typeface="華康標楷W5注音" pitchFamily="66" charset="-120"/>
              </a:rPr>
              <a:t>行人穿越道</a:t>
            </a:r>
            <a:endParaRPr lang="en-US" altLang="zh-TW" sz="5400" b="1" dirty="0" smtClean="0"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715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92" y="1420792"/>
            <a:ext cx="2826681" cy="2826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字方塊 2"/>
          <p:cNvSpPr txBox="1"/>
          <p:nvPr/>
        </p:nvSpPr>
        <p:spPr>
          <a:xfrm>
            <a:off x="1547664" y="4510248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latin typeface="華康標楷W5注音" pitchFamily="66" charset="-120"/>
                <a:ea typeface="華康標楷W5注音" pitchFamily="66" charset="-120"/>
              </a:rPr>
              <a:t>速限標示</a:t>
            </a:r>
            <a:endParaRPr lang="en-US" altLang="zh-TW" sz="5400" b="1" dirty="0" smtClean="0"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669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480720" cy="417646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38109" y="2780928"/>
            <a:ext cx="55066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標楷W5注音" pitchFamily="66" charset="-120"/>
                <a:ea typeface="華康標楷W5注音" pitchFamily="66" charset="-120"/>
              </a:rPr>
              <a:t>路上常見的</a:t>
            </a:r>
            <a:endParaRPr lang="en-US" altLang="zh-TW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華康標楷W5注音" pitchFamily="66" charset="-120"/>
              <a:ea typeface="華康標楷W5注音" pitchFamily="66" charset="-120"/>
            </a:endParaRPr>
          </a:p>
          <a:p>
            <a:pPr algn="ctr"/>
            <a:r>
              <a:rPr lang="zh-TW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標楷W5注音" pitchFamily="66" charset="-120"/>
                <a:ea typeface="華康標楷W5注音" pitchFamily="66" charset="-120"/>
              </a:rPr>
              <a:t>交通號誌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959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37" r="12544" b="16133"/>
          <a:stretch/>
        </p:blipFill>
        <p:spPr bwMode="auto">
          <a:xfrm>
            <a:off x="1871699" y="1412776"/>
            <a:ext cx="5400600" cy="47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1363429" y="980728"/>
            <a:ext cx="6417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CC00CC"/>
                </a:solidFill>
                <a:latin typeface="華康標楷W5注音" pitchFamily="66" charset="-120"/>
                <a:ea typeface="華康標楷W5注音" pitchFamily="66" charset="-120"/>
                <a:cs typeface="+mj-cs"/>
              </a:rPr>
              <a:t>這是</a:t>
            </a:r>
            <a:r>
              <a:rPr lang="zh-TW" altLang="en-US" sz="3600" b="1" dirty="0" smtClean="0">
                <a:solidFill>
                  <a:srgbClr val="CC00CC"/>
                </a:solidFill>
                <a:latin typeface="華康標楷W5注音" pitchFamily="66" charset="-120"/>
                <a:ea typeface="華康標楷W5注音" pitchFamily="66" charset="-120"/>
                <a:cs typeface="+mj-cs"/>
              </a:rPr>
              <a:t>什麼交通號誌？</a:t>
            </a:r>
            <a:endParaRPr lang="zh-TW" altLang="en-US" sz="1400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9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11" t="12431" r="5092" b="13651"/>
          <a:stretch/>
        </p:blipFill>
        <p:spPr bwMode="auto">
          <a:xfrm>
            <a:off x="1475518" y="1916832"/>
            <a:ext cx="626496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399433" y="1052736"/>
            <a:ext cx="6417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CC00CC"/>
                </a:solidFill>
                <a:latin typeface="華康標楷W5注音" pitchFamily="66" charset="-120"/>
                <a:ea typeface="華康標楷W5注音" pitchFamily="66" charset="-120"/>
                <a:cs typeface="+mj-cs"/>
              </a:rPr>
              <a:t>這是</a:t>
            </a:r>
            <a:r>
              <a:rPr lang="zh-TW" altLang="en-US" sz="3600" b="1" dirty="0" smtClean="0">
                <a:solidFill>
                  <a:srgbClr val="CC00CC"/>
                </a:solidFill>
                <a:latin typeface="華康標楷W5注音" pitchFamily="66" charset="-120"/>
                <a:ea typeface="華康標楷W5注音" pitchFamily="66" charset="-120"/>
                <a:cs typeface="+mj-cs"/>
              </a:rPr>
              <a:t>什麼交通號誌？</a:t>
            </a:r>
            <a:endParaRPr lang="zh-TW" altLang="en-US" sz="1400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5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50" t="20653" r="6464" b="7627"/>
          <a:stretch/>
        </p:blipFill>
        <p:spPr bwMode="auto">
          <a:xfrm>
            <a:off x="1979712" y="1916832"/>
            <a:ext cx="5328592" cy="416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363429" y="1196752"/>
            <a:ext cx="6417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CC00CC"/>
                </a:solidFill>
                <a:latin typeface="華康標楷W5注音" pitchFamily="66" charset="-120"/>
                <a:ea typeface="華康標楷W5注音" pitchFamily="66" charset="-120"/>
                <a:cs typeface="+mj-cs"/>
              </a:rPr>
              <a:t>這是</a:t>
            </a:r>
            <a:r>
              <a:rPr lang="zh-TW" altLang="en-US" sz="3600" b="1" dirty="0" smtClean="0">
                <a:solidFill>
                  <a:srgbClr val="CC00CC"/>
                </a:solidFill>
                <a:latin typeface="華康標楷W5注音" pitchFamily="66" charset="-120"/>
                <a:ea typeface="華康標楷W5注音" pitchFamily="66" charset="-120"/>
                <a:cs typeface="+mj-cs"/>
              </a:rPr>
              <a:t>什麼交通號誌？</a:t>
            </a:r>
            <a:endParaRPr lang="zh-TW" altLang="en-US" sz="1400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2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480720" cy="417646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38109" y="2780928"/>
            <a:ext cx="55066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標楷W5注音" pitchFamily="66" charset="-120"/>
                <a:ea typeface="華康標楷W5注音" pitchFamily="66" charset="-120"/>
              </a:rPr>
              <a:t>路上常見的</a:t>
            </a:r>
            <a:endParaRPr lang="en-US" altLang="zh-TW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華康標楷W5注音" pitchFamily="66" charset="-120"/>
              <a:ea typeface="華康標楷W5注音" pitchFamily="66" charset="-120"/>
            </a:endParaRPr>
          </a:p>
          <a:p>
            <a:pPr algn="ctr"/>
            <a:r>
              <a:rPr lang="zh-TW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標楷W5注音" pitchFamily="66" charset="-120"/>
                <a:ea typeface="華康標楷W5注音" pitchFamily="66" charset="-120"/>
              </a:rPr>
              <a:t>交通標誌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923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5149" y="1091956"/>
            <a:ext cx="4349099" cy="434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267744" y="5013176"/>
            <a:ext cx="4570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latin typeface="華康標楷W5注音" pitchFamily="66" charset="-120"/>
                <a:ea typeface="華康標楷W5注音" pitchFamily="66" charset="-120"/>
              </a:rPr>
              <a:t>危險</a:t>
            </a:r>
            <a:endParaRPr lang="zh-TW" altLang="en-US" sz="5400" b="1" dirty="0"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6935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3" b="9506"/>
          <a:stretch/>
        </p:blipFill>
        <p:spPr bwMode="auto">
          <a:xfrm>
            <a:off x="2483768" y="1268760"/>
            <a:ext cx="4152002" cy="367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544740" y="501317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latin typeface="華康標楷W5注音" pitchFamily="66" charset="-120"/>
                <a:ea typeface="華康標楷W5注音" pitchFamily="66" charset="-120"/>
              </a:rPr>
              <a:t>當心行人</a:t>
            </a:r>
            <a:endParaRPr lang="zh-TW" altLang="en-US" sz="5400" b="1" dirty="0"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484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9" t="7217" r="1750"/>
          <a:stretch/>
        </p:blipFill>
        <p:spPr bwMode="auto">
          <a:xfrm>
            <a:off x="2267744" y="1268760"/>
            <a:ext cx="4155133" cy="379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03647" y="4941168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latin typeface="華康標楷W5注音" pitchFamily="66" charset="-120"/>
                <a:ea typeface="華康標楷W5注音" pitchFamily="66" charset="-120"/>
              </a:rPr>
              <a:t>當心兒童</a:t>
            </a:r>
            <a:endParaRPr lang="zh-TW" altLang="en-US" sz="5400" b="1" dirty="0"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498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92</Words>
  <Application>Microsoft Office PowerPoint</Application>
  <PresentationFormat>如螢幕大小 (4:3)</PresentationFormat>
  <Paragraphs>22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華康標楷W5注音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Burro</dc:creator>
  <cp:lastModifiedBy>user</cp:lastModifiedBy>
  <cp:revision>11</cp:revision>
  <dcterms:created xsi:type="dcterms:W3CDTF">2015-09-25T12:46:51Z</dcterms:created>
  <dcterms:modified xsi:type="dcterms:W3CDTF">2016-09-23T02:53:51Z</dcterms:modified>
</cp:coreProperties>
</file>