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303" r:id="rId13"/>
    <p:sldId id="269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37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3" r:id="rId33"/>
    <p:sldId id="321" r:id="rId34"/>
    <p:sldId id="322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3" r:id="rId44"/>
    <p:sldId id="334" r:id="rId45"/>
    <p:sldId id="335" r:id="rId46"/>
    <p:sldId id="336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8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18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0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4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9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76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1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3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92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98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9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CD0E-690C-42DA-BC86-E355A489EF1A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1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4"/>
          <a:stretch/>
        </p:blipFill>
        <p:spPr bwMode="auto">
          <a:xfrm>
            <a:off x="2262843" y="959667"/>
            <a:ext cx="4541405" cy="47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注意右側落石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777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/>
          <a:stretch/>
        </p:blipFill>
        <p:spPr bwMode="auto">
          <a:xfrm>
            <a:off x="2123728" y="890688"/>
            <a:ext cx="4839226" cy="50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狹橋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70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226" y="1052736"/>
            <a:ext cx="4752356" cy="50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狹路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79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988487"/>
            <a:ext cx="5046197" cy="4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連續彎路先向右彎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34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717" y="1069951"/>
            <a:ext cx="4872563" cy="47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連續彎路先向左彎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387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620" y="908720"/>
            <a:ext cx="4406759" cy="48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圓環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408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/>
          <a:stretch/>
        </p:blipFill>
        <p:spPr bwMode="auto">
          <a:xfrm>
            <a:off x="2195736" y="1052736"/>
            <a:ext cx="4641009" cy="47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當心行人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255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473" y="1124744"/>
            <a:ext cx="4974775" cy="43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7" y="522920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當心兒童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35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980728"/>
            <a:ext cx="4692628" cy="47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當心殘障者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107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420" y="1005217"/>
            <a:ext cx="4821194" cy="48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路面低窪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488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046347"/>
            <a:ext cx="5256584" cy="49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7974" y="53732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/>
              <a:t>分道行駛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412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166" y="1078787"/>
            <a:ext cx="4105667" cy="47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路面高突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904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927536"/>
            <a:ext cx="5370443" cy="4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5656" y="51571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路面顛簸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378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980715"/>
            <a:ext cx="4747465" cy="48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路滑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72468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455" y="1023927"/>
            <a:ext cx="4933825" cy="44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67162" y="51205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小心慢行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61947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196752"/>
            <a:ext cx="4595411" cy="48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隧道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289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836" y="1196752"/>
            <a:ext cx="4717109" cy="47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險升坡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5757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648" y="1674691"/>
            <a:ext cx="3602100" cy="34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行人專用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409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414411"/>
            <a:ext cx="3719573" cy="3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67162" y="4911551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道路專行車輛</a:t>
            </a:r>
            <a:endParaRPr lang="en-US" altLang="zh-TW" sz="5400" b="1" dirty="0" smtClean="0"/>
          </a:p>
          <a:p>
            <a:pPr algn="ctr"/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汽車專行</a:t>
            </a:r>
            <a:r>
              <a:rPr lang="en-US" altLang="zh-TW" sz="3600" b="1" dirty="0" smtClean="0"/>
              <a:t>)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808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397" y="1412776"/>
            <a:ext cx="3386640" cy="34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67162" y="4911551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靠右行駛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74012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9437" r="7039" b="12346"/>
          <a:stretch/>
        </p:blipFill>
        <p:spPr bwMode="auto">
          <a:xfrm>
            <a:off x="2417274" y="1844824"/>
            <a:ext cx="4309449" cy="26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59632" y="490363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單行道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6053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01135"/>
            <a:ext cx="4962097" cy="48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/>
              <a:t>右側道路縮減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26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0211" y="1196752"/>
            <a:ext cx="3759562" cy="35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911551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單行道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75982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556792"/>
            <a:ext cx="3945271" cy="30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61450" y="4422216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車道遵行方向</a:t>
            </a:r>
            <a:endParaRPr lang="en-US" altLang="zh-TW" sz="5400" b="1" dirty="0" smtClean="0"/>
          </a:p>
          <a:p>
            <a:pPr algn="ctr"/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僅准右轉通行</a:t>
            </a:r>
            <a:r>
              <a:rPr lang="en-US" altLang="zh-TW" sz="4000" b="1" dirty="0" smtClean="0"/>
              <a:t>)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1111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95" y="1556792"/>
            <a:ext cx="3968135" cy="3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0586" y="4509120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車道遵行方向</a:t>
            </a:r>
            <a:endParaRPr lang="en-US" altLang="zh-TW" sz="5400" b="1" dirty="0" smtClean="0"/>
          </a:p>
          <a:p>
            <a:pPr algn="ctr"/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僅准左轉通行</a:t>
            </a:r>
            <a:r>
              <a:rPr lang="en-US" altLang="zh-TW" sz="4000" b="1" dirty="0" smtClean="0"/>
              <a:t>)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62517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301" y="1587948"/>
            <a:ext cx="3157398" cy="31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67162" y="4725144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車道遵行方向</a:t>
            </a:r>
            <a:endParaRPr lang="en-US" altLang="zh-TW" sz="5400" b="1" dirty="0" smtClean="0"/>
          </a:p>
          <a:p>
            <a:pPr algn="ctr"/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僅准右轉及左轉</a:t>
            </a:r>
            <a:r>
              <a:rPr lang="en-US" altLang="zh-TW" sz="4000" b="1" dirty="0" smtClean="0"/>
              <a:t>)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77245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120" y="1601760"/>
            <a:ext cx="3629743" cy="31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725143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車道遵行方向</a:t>
            </a:r>
            <a:endParaRPr lang="en-US" altLang="zh-TW" sz="5400" b="1" dirty="0" smtClean="0"/>
          </a:p>
          <a:p>
            <a:pPr algn="ctr"/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僅准直行</a:t>
            </a:r>
            <a:r>
              <a:rPr lang="en-US" altLang="zh-TW" sz="4000" b="1" dirty="0" smtClean="0"/>
              <a:t>)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7940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303" y="1124744"/>
            <a:ext cx="4471393" cy="31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43064" y="4440533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車道遵行方向</a:t>
            </a:r>
            <a:endParaRPr lang="en-US" altLang="zh-TW" sz="5400" b="1" dirty="0" smtClean="0"/>
          </a:p>
          <a:p>
            <a:pPr algn="ctr"/>
            <a:r>
              <a:rPr lang="en-US" altLang="zh-TW" sz="4000" b="1" dirty="0" smtClean="0"/>
              <a:t>(</a:t>
            </a:r>
            <a:r>
              <a:rPr lang="zh-TW" altLang="en-US" sz="4000" b="1" dirty="0" smtClean="0"/>
              <a:t>僅准直行及右轉通行</a:t>
            </a:r>
            <a:r>
              <a:rPr lang="en-US" altLang="zh-TW" sz="4000" b="1" dirty="0" smtClean="0"/>
              <a:t>)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405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481" y="1390134"/>
            <a:ext cx="2973870" cy="31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43064" y="444053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行人優先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41673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412776"/>
            <a:ext cx="3761239" cy="34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3912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禁止右轉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13537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075" y="1390091"/>
            <a:ext cx="3698845" cy="36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3912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禁止左右轉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38512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068" y="1387996"/>
            <a:ext cx="3528392" cy="37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3912" y="501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禁止停車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9703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097827"/>
            <a:ext cx="4962097" cy="48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右彎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874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131608"/>
            <a:ext cx="3070331" cy="34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33392" y="450912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禁止汽車及機器腳踏車進入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95800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7767" y="1228655"/>
            <a:ext cx="3466401" cy="34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33392" y="4970785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禁止任何車輛進入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6467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388" y="1268760"/>
            <a:ext cx="3551796" cy="36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33392" y="4970785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禁止行人通行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1146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645" y="1407378"/>
            <a:ext cx="3544531" cy="32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禁止臨時停車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98768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577121"/>
            <a:ext cx="4067004" cy="34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車道禁止進入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3743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2523" y="1124744"/>
            <a:ext cx="3529677" cy="37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禁止迴車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40517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700808"/>
            <a:ext cx="3936483" cy="35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禁止腳踏車進入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9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159" y="1316698"/>
            <a:ext cx="4962097" cy="4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左側車道縮減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968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816" y="1335016"/>
            <a:ext cx="4687440" cy="43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左側斷崖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01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182" y="1096125"/>
            <a:ext cx="4784066" cy="46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左彎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668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8"/>
          <a:stretch/>
        </p:blipFill>
        <p:spPr bwMode="auto">
          <a:xfrm>
            <a:off x="2123728" y="1034956"/>
            <a:ext cx="4729745" cy="51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危險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422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622" y="1017125"/>
            <a:ext cx="5143642" cy="47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/>
              <a:t>岔路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514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157</Words>
  <Application>Microsoft Office PowerPoint</Application>
  <PresentationFormat>如螢幕大小 (4:3)</PresentationFormat>
  <Paragraphs>51</Paragraphs>
  <Slides>46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交通安全標誌簡報</dc:title>
  <dc:creator>lee501</dc:creator>
  <cp:lastModifiedBy>PowerUser</cp:lastModifiedBy>
  <cp:revision>17</cp:revision>
  <dcterms:created xsi:type="dcterms:W3CDTF">2015-04-30T03:40:22Z</dcterms:created>
  <dcterms:modified xsi:type="dcterms:W3CDTF">2015-12-18T09:16:55Z</dcterms:modified>
</cp:coreProperties>
</file>